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90" r:id="rId3"/>
    <p:sldId id="259" r:id="rId4"/>
    <p:sldId id="257" r:id="rId5"/>
    <p:sldId id="265" r:id="rId6"/>
    <p:sldId id="262" r:id="rId7"/>
    <p:sldId id="263" r:id="rId8"/>
    <p:sldId id="264" r:id="rId9"/>
    <p:sldId id="268" r:id="rId10"/>
    <p:sldId id="273" r:id="rId11"/>
    <p:sldId id="269" r:id="rId12"/>
    <p:sldId id="272" r:id="rId13"/>
    <p:sldId id="283" r:id="rId14"/>
    <p:sldId id="270" r:id="rId15"/>
    <p:sldId id="271" r:id="rId16"/>
    <p:sldId id="275" r:id="rId17"/>
    <p:sldId id="277" r:id="rId18"/>
    <p:sldId id="279" r:id="rId19"/>
    <p:sldId id="281" r:id="rId20"/>
    <p:sldId id="282" r:id="rId21"/>
    <p:sldId id="284" r:id="rId22"/>
    <p:sldId id="285" r:id="rId23"/>
    <p:sldId id="286" r:id="rId24"/>
    <p:sldId id="289" r:id="rId25"/>
    <p:sldId id="291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95CC2-EA62-485A-B6E0-268D92F1373C}" type="datetimeFigureOut">
              <a:rPr lang="fr-FR" smtClean="0"/>
              <a:t>23/05/2022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BA496-B3F3-4311-A3DB-E2C6C4D287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39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8" descr="https://itsocial.fr/wp-content/uploads/2017/06/iStock-683405324-696x464.jpg">
            <a:extLst>
              <a:ext uri="{FF2B5EF4-FFF2-40B4-BE49-F238E27FC236}">
                <a16:creationId xmlns:a16="http://schemas.microsoft.com/office/drawing/2014/main" id="{3CD3F05F-F3FA-4B9B-8CAE-30DA9E31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96" y="2371866"/>
            <a:ext cx="6451475" cy="44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D1922F-A426-49F2-BA0E-1E047FFBBDFC}"/>
              </a:ext>
            </a:extLst>
          </p:cNvPr>
          <p:cNvSpPr/>
          <p:nvPr/>
        </p:nvSpPr>
        <p:spPr>
          <a:xfrm>
            <a:off x="5419584" y="0"/>
            <a:ext cx="6772416" cy="2661558"/>
          </a:xfrm>
          <a:prstGeom prst="rect">
            <a:avLst/>
          </a:prstGeom>
          <a:solidFill>
            <a:srgbClr val="78C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428B61-0C44-46A0-9511-D72810022741}"/>
              </a:ext>
            </a:extLst>
          </p:cNvPr>
          <p:cNvSpPr txBox="1"/>
          <p:nvPr/>
        </p:nvSpPr>
        <p:spPr>
          <a:xfrm>
            <a:off x="363675" y="1259411"/>
            <a:ext cx="6772416" cy="43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800" dirty="0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la </a:t>
            </a:r>
            <a:r>
              <a:rPr lang="en-US" sz="4400" cap="all" spc="800" dirty="0" err="1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Robotisation</a:t>
            </a:r>
            <a:endParaRPr lang="en-US" sz="4400" cap="all" spc="800" dirty="0">
              <a:solidFill>
                <a:srgbClr val="2A1A00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800" dirty="0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Des </a:t>
            </a:r>
            <a:r>
              <a:rPr lang="en-US" sz="4400" cap="all" spc="800" dirty="0" err="1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prothèses</a:t>
            </a:r>
            <a:endParaRPr lang="en-US" sz="4400" cap="all" spc="800" dirty="0">
              <a:solidFill>
                <a:srgbClr val="2A1A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19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14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14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mage associÃ©e">
            <a:extLst>
              <a:ext uri="{FF2B5EF4-FFF2-40B4-BE49-F238E27FC236}">
                <a16:creationId xmlns:a16="http://schemas.microsoft.com/office/drawing/2014/main" id="{249E9B28-84EF-4692-9653-DB40C64C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0" y="1312690"/>
            <a:ext cx="6410084" cy="42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associÃ©e">
            <a:extLst>
              <a:ext uri="{FF2B5EF4-FFF2-40B4-BE49-F238E27FC236}">
                <a16:creationId xmlns:a16="http://schemas.microsoft.com/office/drawing/2014/main" id="{B3BC5DAE-19C6-4951-BD53-81203ABA2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81"/>
          <a:stretch/>
        </p:blipFill>
        <p:spPr bwMode="auto">
          <a:xfrm>
            <a:off x="8240996" y="563421"/>
            <a:ext cx="2928868" cy="270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C36E5B67-7B57-40EB-AD99-C6763DD2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5"/>
          <a:stretch/>
        </p:blipFill>
        <p:spPr bwMode="auto">
          <a:xfrm>
            <a:off x="8518951" y="3654811"/>
            <a:ext cx="2504565" cy="27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8D37D-9CEF-4B8A-8A79-987635091D37}"/>
              </a:ext>
            </a:extLst>
          </p:cNvPr>
          <p:cNvSpPr/>
          <p:nvPr/>
        </p:nvSpPr>
        <p:spPr>
          <a:xfrm>
            <a:off x="7249323" y="2721018"/>
            <a:ext cx="38379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/>
              <a:t>La </a:t>
            </a:r>
            <a:r>
              <a:rPr lang="en-US" sz="4400" dirty="0" err="1"/>
              <a:t>prothèse</a:t>
            </a:r>
            <a:r>
              <a:rPr lang="en-US" sz="4400" dirty="0"/>
              <a:t> de la main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EA25C3-C321-407A-AF45-79C15CACE030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995637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7D540A-7E09-4558-BBFD-0BC54D138BEB}"/>
              </a:ext>
            </a:extLst>
          </p:cNvPr>
          <p:cNvGrpSpPr/>
          <p:nvPr/>
        </p:nvGrpSpPr>
        <p:grpSpPr>
          <a:xfrm>
            <a:off x="2518516" y="1165471"/>
            <a:ext cx="7154967" cy="5266897"/>
            <a:chOff x="2315496" y="1919078"/>
            <a:chExt cx="6145164" cy="455546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5A00F48-98B3-4947-BC2E-EADA9AF31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549" b="70171" l="44650" r="56977">
                          <a14:foregroundMark x1="48748" y1="17656" x2="53035" y2="16549"/>
                          <a14:foregroundMark x1="53035" y1="16549" x2="53160" y2="16549"/>
                        </a14:backgroundRemoval>
                      </a14:imgEffect>
                    </a14:imgLayer>
                  </a14:imgProps>
                </a:ext>
              </a:extLst>
            </a:blip>
            <a:srcRect l="43133" t="10777" r="41484" b="23227"/>
            <a:stretch/>
          </p:blipFill>
          <p:spPr>
            <a:xfrm>
              <a:off x="4399935" y="1933826"/>
              <a:ext cx="1696065" cy="452596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79E99D7-2B67-4B7E-B9B8-21BAF02BA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66632" t="11111" r="17984" b="26093"/>
            <a:stretch/>
          </p:blipFill>
          <p:spPr>
            <a:xfrm>
              <a:off x="6764595" y="2043545"/>
              <a:ext cx="1696065" cy="43065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93B7DE-5551-41CC-B1A8-9725FE297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147" b="70473" l="23592" r="34199">
                          <a14:foregroundMark x1="27472" y1="16147" x2="30820" y2="16549"/>
                          <a14:foregroundMark x1="23999" y1="41700" x2="23999" y2="47535"/>
                          <a14:foregroundMark x1="23592" y1="47334" x2="24280" y2="40845"/>
                          <a14:foregroundMark x1="27753" y1="48390" x2="27753" y2="65594"/>
                          <a14:foregroundMark x1="27753" y1="65594" x2="27753" y2="65594"/>
                          <a14:foregroundMark x1="27753" y1="65392" x2="27753" y2="48390"/>
                          <a14:foregroundMark x1="27753" y1="48390" x2="27753" y2="48390"/>
                          <a14:foregroundMark x1="30413" y1="47082" x2="31258" y2="67907"/>
                          <a14:foregroundMark x1="31258" y1="67907" x2="31352" y2="67958"/>
                          <a14:foregroundMark x1="27472" y1="21278" x2="31227" y2="21730"/>
                          <a14:foregroundMark x1="27753" y1="24748" x2="29099" y2="25352"/>
                          <a14:foregroundMark x1="26940" y1="44517" x2="30695" y2="44517"/>
                        </a14:backgroundRemoval>
                      </a14:imgEffect>
                    </a14:imgLayer>
                  </a14:imgProps>
                </a:ext>
              </a:extLst>
            </a:blip>
            <a:srcRect l="22666" t="10779" r="64492" b="22795"/>
            <a:stretch/>
          </p:blipFill>
          <p:spPr>
            <a:xfrm>
              <a:off x="2315496" y="1919078"/>
              <a:ext cx="1415846" cy="4555465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4A12870E-EA8D-4765-B100-BF71E697CC18}"/>
              </a:ext>
            </a:extLst>
          </p:cNvPr>
          <p:cNvSpPr txBox="1"/>
          <p:nvPr/>
        </p:nvSpPr>
        <p:spPr>
          <a:xfrm>
            <a:off x="1799866" y="167237"/>
            <a:ext cx="859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Adaptation au corp humain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71986-60C7-4D0C-BE83-CEBF78505A56}"/>
              </a:ext>
            </a:extLst>
          </p:cNvPr>
          <p:cNvSpPr/>
          <p:nvPr/>
        </p:nvSpPr>
        <p:spPr>
          <a:xfrm>
            <a:off x="162965" y="6329126"/>
            <a:ext cx="5933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A- Les prothèses myoélectrique et hydraulique</a:t>
            </a:r>
          </a:p>
        </p:txBody>
      </p:sp>
    </p:spTree>
    <p:extLst>
      <p:ext uri="{BB962C8B-B14F-4D97-AF65-F5344CB8AC3E}">
        <p14:creationId xmlns:p14="http://schemas.microsoft.com/office/powerpoint/2010/main" val="3837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Image associÃ©e">
            <a:extLst>
              <a:ext uri="{FF2B5EF4-FFF2-40B4-BE49-F238E27FC236}">
                <a16:creationId xmlns:a16="http://schemas.microsoft.com/office/drawing/2014/main" id="{EB368E82-CDE1-4B7E-989E-4F3EA4C598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r="-1" b="3441"/>
          <a:stretch/>
        </p:blipFill>
        <p:spPr bwMode="auto">
          <a:xfrm>
            <a:off x="693174" y="482599"/>
            <a:ext cx="11014194" cy="5890769"/>
          </a:xfrm>
          <a:prstGeom prst="rect">
            <a:avLst/>
          </a:prstGeom>
          <a:noFill/>
        </p:spPr>
      </p:pic>
      <p:sp>
        <p:nvSpPr>
          <p:cNvPr id="30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479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F3D2F7B7-91AC-4210-996B-B0CC2DCE1D2B}"/>
              </a:ext>
            </a:extLst>
          </p:cNvPr>
          <p:cNvSpPr txBox="1"/>
          <p:nvPr/>
        </p:nvSpPr>
        <p:spPr>
          <a:xfrm>
            <a:off x="2188351" y="5803969"/>
            <a:ext cx="841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Schéma prothèse myoélectrique</a:t>
            </a:r>
          </a:p>
        </p:txBody>
      </p:sp>
      <p:pic>
        <p:nvPicPr>
          <p:cNvPr id="22" name="Image 21" descr="Image associÃ©e">
            <a:extLst>
              <a:ext uri="{FF2B5EF4-FFF2-40B4-BE49-F238E27FC236}">
                <a16:creationId xmlns:a16="http://schemas.microsoft.com/office/drawing/2014/main" id="{C0009EA8-4445-4DDC-8816-A5ED1716B4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41" y="700088"/>
            <a:ext cx="7357044" cy="4780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40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3E0C7D1-A5D0-4391-BA26-3034168590CF}"/>
              </a:ext>
            </a:extLst>
          </p:cNvPr>
          <p:cNvSpPr txBox="1"/>
          <p:nvPr/>
        </p:nvSpPr>
        <p:spPr>
          <a:xfrm>
            <a:off x="2459813" y="5872164"/>
            <a:ext cx="781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Schéma prothèse hydraulique</a:t>
            </a:r>
          </a:p>
        </p:txBody>
      </p:sp>
      <p:pic>
        <p:nvPicPr>
          <p:cNvPr id="6" name="Picture 2" descr="http://2.bp.blogspot.com/_FK2YwCZqxLE/S4bfrJUhkcI/AAAAAAAAAC0/xs1_6vL66MU/s400/protheses.bmp">
            <a:extLst>
              <a:ext uri="{FF2B5EF4-FFF2-40B4-BE49-F238E27FC236}">
                <a16:creationId xmlns:a16="http://schemas.microsoft.com/office/drawing/2014/main" id="{B195CC67-2616-428E-971A-0361D61B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20" y="716436"/>
            <a:ext cx="7357044" cy="4763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129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373189-FBB0-4DD0-86C7-A20592BAF3E0}"/>
              </a:ext>
            </a:extLst>
          </p:cNvPr>
          <p:cNvSpPr/>
          <p:nvPr/>
        </p:nvSpPr>
        <p:spPr>
          <a:xfrm>
            <a:off x="6420992" y="0"/>
            <a:ext cx="57150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8" name="Picture 4" descr="https://static.canalblog.com/storagev1/adepa69.canalblog.com/images/phealthBionic_485.jpeg">
            <a:extLst>
              <a:ext uri="{FF2B5EF4-FFF2-40B4-BE49-F238E27FC236}">
                <a16:creationId xmlns:a16="http://schemas.microsoft.com/office/drawing/2014/main" id="{D9E6B858-4BEA-4188-A67B-D02942E64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396" r="14876" b="1345"/>
          <a:stretch/>
        </p:blipFill>
        <p:spPr bwMode="auto">
          <a:xfrm>
            <a:off x="6420992" y="685800"/>
            <a:ext cx="48577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D84260-D1A7-43D3-9BC0-E200F7EEEF5F}"/>
              </a:ext>
            </a:extLst>
          </p:cNvPr>
          <p:cNvSpPr txBox="1"/>
          <p:nvPr/>
        </p:nvSpPr>
        <p:spPr>
          <a:xfrm>
            <a:off x="1663253" y="1347793"/>
            <a:ext cx="44428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000" dirty="0"/>
              <a:t>Corset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Électrodes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Fibres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Câbles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Alliage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Batterie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Processeur (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Gomme de silicone</a:t>
            </a:r>
          </a:p>
          <a:p>
            <a:pPr marL="342900" indent="-342900">
              <a:buFontTx/>
              <a:buChar char="-"/>
            </a:pPr>
            <a:endParaRPr lang="fr-FR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F1DD7-F90F-48F9-856F-0F2045B2F16E}"/>
              </a:ext>
            </a:extLst>
          </p:cNvPr>
          <p:cNvSpPr/>
          <p:nvPr/>
        </p:nvSpPr>
        <p:spPr>
          <a:xfrm>
            <a:off x="1156528" y="316468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B- Les matériaux et composants</a:t>
            </a:r>
          </a:p>
        </p:txBody>
      </p:sp>
    </p:spTree>
    <p:extLst>
      <p:ext uri="{BB962C8B-B14F-4D97-AF65-F5344CB8AC3E}">
        <p14:creationId xmlns:p14="http://schemas.microsoft.com/office/powerpoint/2010/main" val="2701696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566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228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4" descr="RÃ©sultat de recherche d'images pour &quot;ingot minecraft&quot;">
            <a:extLst>
              <a:ext uri="{FF2B5EF4-FFF2-40B4-BE49-F238E27FC236}">
                <a16:creationId xmlns:a16="http://schemas.microsoft.com/office/drawing/2014/main" id="{10361F95-9301-4DCE-B68B-9E643D28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67" y="1683368"/>
            <a:ext cx="3183371" cy="31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A3BB858-D452-4D01-A4AF-549892B5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732" y="1464345"/>
            <a:ext cx="4592770" cy="337494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Grande durabilité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Résistance aux températures élevés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Forte résistance à la corrosion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Mauvaise qualité de frottements</a:t>
            </a:r>
            <a:endParaRPr lang="fr-FR" sz="4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4D7645-A4BD-46E4-8E9B-64664245135A}"/>
              </a:ext>
            </a:extLst>
          </p:cNvPr>
          <p:cNvSpPr txBox="1"/>
          <p:nvPr/>
        </p:nvSpPr>
        <p:spPr>
          <a:xfrm>
            <a:off x="2941058" y="5982984"/>
            <a:ext cx="167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Titane</a:t>
            </a:r>
          </a:p>
        </p:txBody>
      </p:sp>
      <p:pic>
        <p:nvPicPr>
          <p:cNvPr id="16" name="Picture 6" descr="Image associÃ©e">
            <a:extLst>
              <a:ext uri="{FF2B5EF4-FFF2-40B4-BE49-F238E27FC236}">
                <a16:creationId xmlns:a16="http://schemas.microsoft.com/office/drawing/2014/main" id="{3C2BA6D0-1967-4CB1-BF8E-E0FDA55C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19" y="2063264"/>
            <a:ext cx="3231436" cy="24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BA33D34-5D50-491F-8878-19890A3E66DE}"/>
              </a:ext>
            </a:extLst>
          </p:cNvPr>
          <p:cNvSpPr txBox="1">
            <a:spLocks/>
          </p:cNvSpPr>
          <p:nvPr/>
        </p:nvSpPr>
        <p:spPr>
          <a:xfrm>
            <a:off x="7590311" y="1488993"/>
            <a:ext cx="4594579" cy="43214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Peu d’entretien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solide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</a:t>
            </a:r>
            <a:r>
              <a:rPr lang="fr-FR" sz="3200" dirty="0" err="1"/>
              <a:t>légé</a:t>
            </a:r>
            <a:endParaRPr lang="fr-FR" sz="32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 err="1"/>
              <a:t>Tès</a:t>
            </a:r>
            <a:r>
              <a:rPr lang="fr-FR" sz="3200" dirty="0"/>
              <a:t> résistant à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 l’oxydation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 err="1"/>
              <a:t>Dangeureux</a:t>
            </a:r>
            <a:r>
              <a:rPr lang="fr-FR" sz="3200" dirty="0"/>
              <a:t> en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grande concentration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695DC0E-A065-4B5E-B07D-CD4CFC845E41}"/>
              </a:ext>
            </a:extLst>
          </p:cNvPr>
          <p:cNvSpPr txBox="1"/>
          <p:nvPr/>
        </p:nvSpPr>
        <p:spPr>
          <a:xfrm>
            <a:off x="2544903" y="5989925"/>
            <a:ext cx="254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Aluminium</a:t>
            </a:r>
          </a:p>
        </p:txBody>
      </p:sp>
      <p:pic>
        <p:nvPicPr>
          <p:cNvPr id="21" name="Picture 8" descr="RÃ©sultat de recherche d'images pour &quot;ingot minecraft&quot;">
            <a:extLst>
              <a:ext uri="{FF2B5EF4-FFF2-40B4-BE49-F238E27FC236}">
                <a16:creationId xmlns:a16="http://schemas.microsoft.com/office/drawing/2014/main" id="{24A1ED78-562C-4FEF-A66E-1DA215A4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13" y="1632328"/>
            <a:ext cx="3285448" cy="32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83E729A-D9E9-41DF-8904-C82F9BA88053}"/>
              </a:ext>
            </a:extLst>
          </p:cNvPr>
          <p:cNvSpPr txBox="1"/>
          <p:nvPr/>
        </p:nvSpPr>
        <p:spPr>
          <a:xfrm>
            <a:off x="3237577" y="5994179"/>
            <a:ext cx="12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Inox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05AF8910-408A-4A9C-BD06-981E14BEE949}"/>
              </a:ext>
            </a:extLst>
          </p:cNvPr>
          <p:cNvSpPr txBox="1">
            <a:spLocks/>
          </p:cNvSpPr>
          <p:nvPr/>
        </p:nvSpPr>
        <p:spPr>
          <a:xfrm>
            <a:off x="7597078" y="1421813"/>
            <a:ext cx="4823716" cy="445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Inoxydable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Entretien facile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Plutôt dur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Résistant aux agents </a:t>
            </a:r>
            <a:r>
              <a:rPr lang="fr-FR" sz="3200" dirty="0" err="1"/>
              <a:t>nétoyants</a:t>
            </a:r>
            <a:r>
              <a:rPr lang="fr-FR" sz="3200" dirty="0"/>
              <a:t> agressifs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résistant aux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  chocs</a:t>
            </a:r>
          </a:p>
        </p:txBody>
      </p:sp>
    </p:spTree>
    <p:extLst>
      <p:ext uri="{BB962C8B-B14F-4D97-AF65-F5344CB8AC3E}">
        <p14:creationId xmlns:p14="http://schemas.microsoft.com/office/powerpoint/2010/main" val="334169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build="p"/>
      <p:bldP spid="14" grpId="0"/>
      <p:bldP spid="14" grpId="1"/>
      <p:bldP spid="18" grpId="0" build="p"/>
      <p:bldP spid="18" grpId="1" build="allAtOnce"/>
      <p:bldP spid="20" grpId="0"/>
      <p:bldP spid="20" grpId="1"/>
      <p:bldP spid="22" grpId="0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A024941-2DEB-4414-8BDC-A4B1CE78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RÃ©sultat de recherche d'images pour &quot;bebionic3&quot;">
            <a:extLst>
              <a:ext uri="{FF2B5EF4-FFF2-40B4-BE49-F238E27FC236}">
                <a16:creationId xmlns:a16="http://schemas.microsoft.com/office/drawing/2014/main" id="{655421E8-8DCD-4673-8119-A7EFF8CBA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9" t="14820" r="2511" b="6155"/>
          <a:stretch/>
        </p:blipFill>
        <p:spPr bwMode="auto">
          <a:xfrm>
            <a:off x="5664999" y="370840"/>
            <a:ext cx="1979894" cy="1977488"/>
          </a:xfrm>
          <a:custGeom>
            <a:avLst/>
            <a:gdLst>
              <a:gd name="connsiteX0" fmla="*/ 965055 w 1930108"/>
              <a:gd name="connsiteY0" fmla="*/ 0 h 1927762"/>
              <a:gd name="connsiteX1" fmla="*/ 983782 w 1930108"/>
              <a:gd name="connsiteY1" fmla="*/ 1755 h 1927762"/>
              <a:gd name="connsiteX2" fmla="*/ 1001924 w 1930108"/>
              <a:gd name="connsiteY2" fmla="*/ 6437 h 1927762"/>
              <a:gd name="connsiteX3" fmla="*/ 1019481 w 1930108"/>
              <a:gd name="connsiteY3" fmla="*/ 13460 h 1927762"/>
              <a:gd name="connsiteX4" fmla="*/ 1037623 w 1930108"/>
              <a:gd name="connsiteY4" fmla="*/ 22239 h 1927762"/>
              <a:gd name="connsiteX5" fmla="*/ 1054595 w 1930108"/>
              <a:gd name="connsiteY5" fmla="*/ 32188 h 1927762"/>
              <a:gd name="connsiteX6" fmla="*/ 1072153 w 1930108"/>
              <a:gd name="connsiteY6" fmla="*/ 42722 h 1927762"/>
              <a:gd name="connsiteX7" fmla="*/ 1089710 w 1930108"/>
              <a:gd name="connsiteY7" fmla="*/ 52086 h 1927762"/>
              <a:gd name="connsiteX8" fmla="*/ 1107266 w 1930108"/>
              <a:gd name="connsiteY8" fmla="*/ 61450 h 1927762"/>
              <a:gd name="connsiteX9" fmla="*/ 1124238 w 1930108"/>
              <a:gd name="connsiteY9" fmla="*/ 68472 h 1927762"/>
              <a:gd name="connsiteX10" fmla="*/ 1142966 w 1930108"/>
              <a:gd name="connsiteY10" fmla="*/ 73154 h 1927762"/>
              <a:gd name="connsiteX11" fmla="*/ 1161108 w 1930108"/>
              <a:gd name="connsiteY11" fmla="*/ 75495 h 1927762"/>
              <a:gd name="connsiteX12" fmla="*/ 1180421 w 1930108"/>
              <a:gd name="connsiteY12" fmla="*/ 75495 h 1927762"/>
              <a:gd name="connsiteX13" fmla="*/ 1200319 w 1930108"/>
              <a:gd name="connsiteY13" fmla="*/ 74325 h 1927762"/>
              <a:gd name="connsiteX14" fmla="*/ 1220217 w 1930108"/>
              <a:gd name="connsiteY14" fmla="*/ 71984 h 1927762"/>
              <a:gd name="connsiteX15" fmla="*/ 1240115 w 1930108"/>
              <a:gd name="connsiteY15" fmla="*/ 69058 h 1927762"/>
              <a:gd name="connsiteX16" fmla="*/ 1260013 w 1930108"/>
              <a:gd name="connsiteY16" fmla="*/ 66717 h 1927762"/>
              <a:gd name="connsiteX17" fmla="*/ 1279911 w 1930108"/>
              <a:gd name="connsiteY17" fmla="*/ 64961 h 1927762"/>
              <a:gd name="connsiteX18" fmla="*/ 1298638 w 1930108"/>
              <a:gd name="connsiteY18" fmla="*/ 65546 h 1927762"/>
              <a:gd name="connsiteX19" fmla="*/ 1316781 w 1930108"/>
              <a:gd name="connsiteY19" fmla="*/ 67887 h 1927762"/>
              <a:gd name="connsiteX20" fmla="*/ 1334338 w 1930108"/>
              <a:gd name="connsiteY20" fmla="*/ 73154 h 1927762"/>
              <a:gd name="connsiteX21" fmla="*/ 1348969 w 1930108"/>
              <a:gd name="connsiteY21" fmla="*/ 80762 h 1927762"/>
              <a:gd name="connsiteX22" fmla="*/ 1363014 w 1930108"/>
              <a:gd name="connsiteY22" fmla="*/ 90712 h 1927762"/>
              <a:gd name="connsiteX23" fmla="*/ 1375304 w 1930108"/>
              <a:gd name="connsiteY23" fmla="*/ 102416 h 1927762"/>
              <a:gd name="connsiteX24" fmla="*/ 1387595 w 1930108"/>
              <a:gd name="connsiteY24" fmla="*/ 115876 h 1927762"/>
              <a:gd name="connsiteX25" fmla="*/ 1398714 w 1930108"/>
              <a:gd name="connsiteY25" fmla="*/ 129922 h 1927762"/>
              <a:gd name="connsiteX26" fmla="*/ 1409833 w 1930108"/>
              <a:gd name="connsiteY26" fmla="*/ 144553 h 1927762"/>
              <a:gd name="connsiteX27" fmla="*/ 1420953 w 1930108"/>
              <a:gd name="connsiteY27" fmla="*/ 159184 h 1927762"/>
              <a:gd name="connsiteX28" fmla="*/ 1432072 w 1930108"/>
              <a:gd name="connsiteY28" fmla="*/ 173229 h 1927762"/>
              <a:gd name="connsiteX29" fmla="*/ 1443777 w 1930108"/>
              <a:gd name="connsiteY29" fmla="*/ 186689 h 1927762"/>
              <a:gd name="connsiteX30" fmla="*/ 1457238 w 1930108"/>
              <a:gd name="connsiteY30" fmla="*/ 198395 h 1927762"/>
              <a:gd name="connsiteX31" fmla="*/ 1470113 w 1930108"/>
              <a:gd name="connsiteY31" fmla="*/ 208929 h 1927762"/>
              <a:gd name="connsiteX32" fmla="*/ 1484744 w 1930108"/>
              <a:gd name="connsiteY32" fmla="*/ 217122 h 1927762"/>
              <a:gd name="connsiteX33" fmla="*/ 1500545 w 1930108"/>
              <a:gd name="connsiteY33" fmla="*/ 224145 h 1927762"/>
              <a:gd name="connsiteX34" fmla="*/ 1517517 w 1930108"/>
              <a:gd name="connsiteY34" fmla="*/ 229997 h 1927762"/>
              <a:gd name="connsiteX35" fmla="*/ 1535073 w 1930108"/>
              <a:gd name="connsiteY35" fmla="*/ 235264 h 1927762"/>
              <a:gd name="connsiteX36" fmla="*/ 1552631 w 1930108"/>
              <a:gd name="connsiteY36" fmla="*/ 239946 h 1927762"/>
              <a:gd name="connsiteX37" fmla="*/ 1570773 w 1930108"/>
              <a:gd name="connsiteY37" fmla="*/ 244628 h 1927762"/>
              <a:gd name="connsiteX38" fmla="*/ 1587745 w 1930108"/>
              <a:gd name="connsiteY38" fmla="*/ 249895 h 1927762"/>
              <a:gd name="connsiteX39" fmla="*/ 1604717 w 1930108"/>
              <a:gd name="connsiteY39" fmla="*/ 255747 h 1927762"/>
              <a:gd name="connsiteX40" fmla="*/ 1620518 w 1930108"/>
              <a:gd name="connsiteY40" fmla="*/ 262771 h 1927762"/>
              <a:gd name="connsiteX41" fmla="*/ 1634564 w 1930108"/>
              <a:gd name="connsiteY41" fmla="*/ 271549 h 1927762"/>
              <a:gd name="connsiteX42" fmla="*/ 1647440 w 1930108"/>
              <a:gd name="connsiteY42" fmla="*/ 282083 h 1927762"/>
              <a:gd name="connsiteX43" fmla="*/ 1657973 w 1930108"/>
              <a:gd name="connsiteY43" fmla="*/ 294958 h 1927762"/>
              <a:gd name="connsiteX44" fmla="*/ 1666752 w 1930108"/>
              <a:gd name="connsiteY44" fmla="*/ 309004 h 1927762"/>
              <a:gd name="connsiteX45" fmla="*/ 1673775 w 1930108"/>
              <a:gd name="connsiteY45" fmla="*/ 324805 h 1927762"/>
              <a:gd name="connsiteX46" fmla="*/ 1679627 w 1930108"/>
              <a:gd name="connsiteY46" fmla="*/ 341777 h 1927762"/>
              <a:gd name="connsiteX47" fmla="*/ 1684894 w 1930108"/>
              <a:gd name="connsiteY47" fmla="*/ 358749 h 1927762"/>
              <a:gd name="connsiteX48" fmla="*/ 1689576 w 1930108"/>
              <a:gd name="connsiteY48" fmla="*/ 376891 h 1927762"/>
              <a:gd name="connsiteX49" fmla="*/ 1694258 w 1930108"/>
              <a:gd name="connsiteY49" fmla="*/ 394448 h 1927762"/>
              <a:gd name="connsiteX50" fmla="*/ 1699525 w 1930108"/>
              <a:gd name="connsiteY50" fmla="*/ 412005 h 1927762"/>
              <a:gd name="connsiteX51" fmla="*/ 1705377 w 1930108"/>
              <a:gd name="connsiteY51" fmla="*/ 428977 h 1927762"/>
              <a:gd name="connsiteX52" fmla="*/ 1712400 w 1930108"/>
              <a:gd name="connsiteY52" fmla="*/ 444779 h 1927762"/>
              <a:gd name="connsiteX53" fmla="*/ 1720594 w 1930108"/>
              <a:gd name="connsiteY53" fmla="*/ 459409 h 1927762"/>
              <a:gd name="connsiteX54" fmla="*/ 1731128 w 1930108"/>
              <a:gd name="connsiteY54" fmla="*/ 472285 h 1927762"/>
              <a:gd name="connsiteX55" fmla="*/ 1742833 w 1930108"/>
              <a:gd name="connsiteY55" fmla="*/ 485745 h 1927762"/>
              <a:gd name="connsiteX56" fmla="*/ 1756293 w 1930108"/>
              <a:gd name="connsiteY56" fmla="*/ 497449 h 1927762"/>
              <a:gd name="connsiteX57" fmla="*/ 1770339 w 1930108"/>
              <a:gd name="connsiteY57" fmla="*/ 508569 h 1927762"/>
              <a:gd name="connsiteX58" fmla="*/ 1785555 w 1930108"/>
              <a:gd name="connsiteY58" fmla="*/ 519688 h 1927762"/>
              <a:gd name="connsiteX59" fmla="*/ 1800186 w 1930108"/>
              <a:gd name="connsiteY59" fmla="*/ 530807 h 1927762"/>
              <a:gd name="connsiteX60" fmla="*/ 1814232 w 1930108"/>
              <a:gd name="connsiteY60" fmla="*/ 541928 h 1927762"/>
              <a:gd name="connsiteX61" fmla="*/ 1827691 w 1930108"/>
              <a:gd name="connsiteY61" fmla="*/ 554217 h 1927762"/>
              <a:gd name="connsiteX62" fmla="*/ 1839397 w 1930108"/>
              <a:gd name="connsiteY62" fmla="*/ 566507 h 1927762"/>
              <a:gd name="connsiteX63" fmla="*/ 1849346 w 1930108"/>
              <a:gd name="connsiteY63" fmla="*/ 580553 h 1927762"/>
              <a:gd name="connsiteX64" fmla="*/ 1856954 w 1930108"/>
              <a:gd name="connsiteY64" fmla="*/ 595183 h 1927762"/>
              <a:gd name="connsiteX65" fmla="*/ 1862221 w 1930108"/>
              <a:gd name="connsiteY65" fmla="*/ 612741 h 1927762"/>
              <a:gd name="connsiteX66" fmla="*/ 1864562 w 1930108"/>
              <a:gd name="connsiteY66" fmla="*/ 630883 h 1927762"/>
              <a:gd name="connsiteX67" fmla="*/ 1865147 w 1930108"/>
              <a:gd name="connsiteY67" fmla="*/ 649610 h 1927762"/>
              <a:gd name="connsiteX68" fmla="*/ 1863391 w 1930108"/>
              <a:gd name="connsiteY68" fmla="*/ 669508 h 1927762"/>
              <a:gd name="connsiteX69" fmla="*/ 1861050 w 1930108"/>
              <a:gd name="connsiteY69" fmla="*/ 689406 h 1927762"/>
              <a:gd name="connsiteX70" fmla="*/ 1858124 w 1930108"/>
              <a:gd name="connsiteY70" fmla="*/ 709304 h 1927762"/>
              <a:gd name="connsiteX71" fmla="*/ 1855783 w 1930108"/>
              <a:gd name="connsiteY71" fmla="*/ 729202 h 1927762"/>
              <a:gd name="connsiteX72" fmla="*/ 1854613 w 1930108"/>
              <a:gd name="connsiteY72" fmla="*/ 749100 h 1927762"/>
              <a:gd name="connsiteX73" fmla="*/ 1854613 w 1930108"/>
              <a:gd name="connsiteY73" fmla="*/ 768413 h 1927762"/>
              <a:gd name="connsiteX74" fmla="*/ 1856954 w 1930108"/>
              <a:gd name="connsiteY74" fmla="*/ 786555 h 1927762"/>
              <a:gd name="connsiteX75" fmla="*/ 1861635 w 1930108"/>
              <a:gd name="connsiteY75" fmla="*/ 804697 h 1927762"/>
              <a:gd name="connsiteX76" fmla="*/ 1868658 w 1930108"/>
              <a:gd name="connsiteY76" fmla="*/ 821669 h 1927762"/>
              <a:gd name="connsiteX77" fmla="*/ 1878023 w 1930108"/>
              <a:gd name="connsiteY77" fmla="*/ 839226 h 1927762"/>
              <a:gd name="connsiteX78" fmla="*/ 1887386 w 1930108"/>
              <a:gd name="connsiteY78" fmla="*/ 856784 h 1927762"/>
              <a:gd name="connsiteX79" fmla="*/ 1897920 w 1930108"/>
              <a:gd name="connsiteY79" fmla="*/ 874340 h 1927762"/>
              <a:gd name="connsiteX80" fmla="*/ 1907869 w 1930108"/>
              <a:gd name="connsiteY80" fmla="*/ 891312 h 1927762"/>
              <a:gd name="connsiteX81" fmla="*/ 1916648 w 1930108"/>
              <a:gd name="connsiteY81" fmla="*/ 909454 h 1927762"/>
              <a:gd name="connsiteX82" fmla="*/ 1923670 w 1930108"/>
              <a:gd name="connsiteY82" fmla="*/ 927012 h 1927762"/>
              <a:gd name="connsiteX83" fmla="*/ 1928352 w 1930108"/>
              <a:gd name="connsiteY83" fmla="*/ 945154 h 1927762"/>
              <a:gd name="connsiteX84" fmla="*/ 1930108 w 1930108"/>
              <a:gd name="connsiteY84" fmla="*/ 963881 h 1927762"/>
              <a:gd name="connsiteX85" fmla="*/ 1928352 w 1930108"/>
              <a:gd name="connsiteY85" fmla="*/ 982608 h 1927762"/>
              <a:gd name="connsiteX86" fmla="*/ 1923670 w 1930108"/>
              <a:gd name="connsiteY86" fmla="*/ 1000751 h 1927762"/>
              <a:gd name="connsiteX87" fmla="*/ 1916648 w 1930108"/>
              <a:gd name="connsiteY87" fmla="*/ 1018308 h 1927762"/>
              <a:gd name="connsiteX88" fmla="*/ 1907869 w 1930108"/>
              <a:gd name="connsiteY88" fmla="*/ 1036450 h 1927762"/>
              <a:gd name="connsiteX89" fmla="*/ 1897920 w 1930108"/>
              <a:gd name="connsiteY89" fmla="*/ 1053422 h 1927762"/>
              <a:gd name="connsiteX90" fmla="*/ 1887386 w 1930108"/>
              <a:gd name="connsiteY90" fmla="*/ 1070980 h 1927762"/>
              <a:gd name="connsiteX91" fmla="*/ 1878023 w 1930108"/>
              <a:gd name="connsiteY91" fmla="*/ 1088536 h 1927762"/>
              <a:gd name="connsiteX92" fmla="*/ 1868658 w 1930108"/>
              <a:gd name="connsiteY92" fmla="*/ 1106093 h 1927762"/>
              <a:gd name="connsiteX93" fmla="*/ 1861635 w 1930108"/>
              <a:gd name="connsiteY93" fmla="*/ 1123065 h 1927762"/>
              <a:gd name="connsiteX94" fmla="*/ 1856954 w 1930108"/>
              <a:gd name="connsiteY94" fmla="*/ 1141208 h 1927762"/>
              <a:gd name="connsiteX95" fmla="*/ 1854613 w 1930108"/>
              <a:gd name="connsiteY95" fmla="*/ 1159349 h 1927762"/>
              <a:gd name="connsiteX96" fmla="*/ 1854613 w 1930108"/>
              <a:gd name="connsiteY96" fmla="*/ 1178662 h 1927762"/>
              <a:gd name="connsiteX97" fmla="*/ 1855783 w 1930108"/>
              <a:gd name="connsiteY97" fmla="*/ 1198560 h 1927762"/>
              <a:gd name="connsiteX98" fmla="*/ 1858124 w 1930108"/>
              <a:gd name="connsiteY98" fmla="*/ 1218458 h 1927762"/>
              <a:gd name="connsiteX99" fmla="*/ 1861050 w 1930108"/>
              <a:gd name="connsiteY99" fmla="*/ 1238356 h 1927762"/>
              <a:gd name="connsiteX100" fmla="*/ 1863391 w 1930108"/>
              <a:gd name="connsiteY100" fmla="*/ 1258254 h 1927762"/>
              <a:gd name="connsiteX101" fmla="*/ 1865147 w 1930108"/>
              <a:gd name="connsiteY101" fmla="*/ 1278152 h 1927762"/>
              <a:gd name="connsiteX102" fmla="*/ 1864562 w 1930108"/>
              <a:gd name="connsiteY102" fmla="*/ 1296880 h 1927762"/>
              <a:gd name="connsiteX103" fmla="*/ 1862221 w 1930108"/>
              <a:gd name="connsiteY103" fmla="*/ 1315022 h 1927762"/>
              <a:gd name="connsiteX104" fmla="*/ 1856954 w 1930108"/>
              <a:gd name="connsiteY104" fmla="*/ 1332579 h 1927762"/>
              <a:gd name="connsiteX105" fmla="*/ 1849346 w 1930108"/>
              <a:gd name="connsiteY105" fmla="*/ 1347210 h 1927762"/>
              <a:gd name="connsiteX106" fmla="*/ 1839397 w 1930108"/>
              <a:gd name="connsiteY106" fmla="*/ 1361256 h 1927762"/>
              <a:gd name="connsiteX107" fmla="*/ 1827691 w 1930108"/>
              <a:gd name="connsiteY107" fmla="*/ 1373545 h 1927762"/>
              <a:gd name="connsiteX108" fmla="*/ 1814232 w 1930108"/>
              <a:gd name="connsiteY108" fmla="*/ 1385835 h 1927762"/>
              <a:gd name="connsiteX109" fmla="*/ 1800186 w 1930108"/>
              <a:gd name="connsiteY109" fmla="*/ 1396955 h 1927762"/>
              <a:gd name="connsiteX110" fmla="*/ 1785555 w 1930108"/>
              <a:gd name="connsiteY110" fmla="*/ 1408074 h 1927762"/>
              <a:gd name="connsiteX111" fmla="*/ 1770339 w 1930108"/>
              <a:gd name="connsiteY111" fmla="*/ 1419194 h 1927762"/>
              <a:gd name="connsiteX112" fmla="*/ 1756293 w 1930108"/>
              <a:gd name="connsiteY112" fmla="*/ 1430313 h 1927762"/>
              <a:gd name="connsiteX113" fmla="*/ 1742833 w 1930108"/>
              <a:gd name="connsiteY113" fmla="*/ 1442017 h 1927762"/>
              <a:gd name="connsiteX114" fmla="*/ 1731128 w 1930108"/>
              <a:gd name="connsiteY114" fmla="*/ 1455478 h 1927762"/>
              <a:gd name="connsiteX115" fmla="*/ 1720594 w 1930108"/>
              <a:gd name="connsiteY115" fmla="*/ 1468353 h 1927762"/>
              <a:gd name="connsiteX116" fmla="*/ 1712400 w 1930108"/>
              <a:gd name="connsiteY116" fmla="*/ 1482984 h 1927762"/>
              <a:gd name="connsiteX117" fmla="*/ 1705377 w 1930108"/>
              <a:gd name="connsiteY117" fmla="*/ 1498785 h 1927762"/>
              <a:gd name="connsiteX118" fmla="*/ 1699525 w 1930108"/>
              <a:gd name="connsiteY118" fmla="*/ 1515757 h 1927762"/>
              <a:gd name="connsiteX119" fmla="*/ 1694258 w 1930108"/>
              <a:gd name="connsiteY119" fmla="*/ 1533315 h 1927762"/>
              <a:gd name="connsiteX120" fmla="*/ 1689576 w 1930108"/>
              <a:gd name="connsiteY120" fmla="*/ 1550871 h 1927762"/>
              <a:gd name="connsiteX121" fmla="*/ 1684894 w 1930108"/>
              <a:gd name="connsiteY121" fmla="*/ 1569014 h 1927762"/>
              <a:gd name="connsiteX122" fmla="*/ 1679627 w 1930108"/>
              <a:gd name="connsiteY122" fmla="*/ 1585985 h 1927762"/>
              <a:gd name="connsiteX123" fmla="*/ 1673775 w 1930108"/>
              <a:gd name="connsiteY123" fmla="*/ 1602957 h 1927762"/>
              <a:gd name="connsiteX124" fmla="*/ 1666752 w 1930108"/>
              <a:gd name="connsiteY124" fmla="*/ 1618758 h 1927762"/>
              <a:gd name="connsiteX125" fmla="*/ 1657973 w 1930108"/>
              <a:gd name="connsiteY125" fmla="*/ 1632804 h 1927762"/>
              <a:gd name="connsiteX126" fmla="*/ 1647440 w 1930108"/>
              <a:gd name="connsiteY126" fmla="*/ 1645679 h 1927762"/>
              <a:gd name="connsiteX127" fmla="*/ 1634564 w 1930108"/>
              <a:gd name="connsiteY127" fmla="*/ 1656213 h 1927762"/>
              <a:gd name="connsiteX128" fmla="*/ 1620518 w 1930108"/>
              <a:gd name="connsiteY128" fmla="*/ 1664992 h 1927762"/>
              <a:gd name="connsiteX129" fmla="*/ 1604717 w 1930108"/>
              <a:gd name="connsiteY129" fmla="*/ 1672015 h 1927762"/>
              <a:gd name="connsiteX130" fmla="*/ 1587745 w 1930108"/>
              <a:gd name="connsiteY130" fmla="*/ 1677867 h 1927762"/>
              <a:gd name="connsiteX131" fmla="*/ 1570773 w 1930108"/>
              <a:gd name="connsiteY131" fmla="*/ 1683134 h 1927762"/>
              <a:gd name="connsiteX132" fmla="*/ 1552631 w 1930108"/>
              <a:gd name="connsiteY132" fmla="*/ 1687816 h 1927762"/>
              <a:gd name="connsiteX133" fmla="*/ 1535073 w 1930108"/>
              <a:gd name="connsiteY133" fmla="*/ 1692498 h 1927762"/>
              <a:gd name="connsiteX134" fmla="*/ 1517517 w 1930108"/>
              <a:gd name="connsiteY134" fmla="*/ 1697766 h 1927762"/>
              <a:gd name="connsiteX135" fmla="*/ 1500545 w 1930108"/>
              <a:gd name="connsiteY135" fmla="*/ 1703618 h 1927762"/>
              <a:gd name="connsiteX136" fmla="*/ 1484744 w 1930108"/>
              <a:gd name="connsiteY136" fmla="*/ 1710641 h 1927762"/>
              <a:gd name="connsiteX137" fmla="*/ 1470113 w 1930108"/>
              <a:gd name="connsiteY137" fmla="*/ 1718834 h 1927762"/>
              <a:gd name="connsiteX138" fmla="*/ 1457238 w 1930108"/>
              <a:gd name="connsiteY138" fmla="*/ 1729368 h 1927762"/>
              <a:gd name="connsiteX139" fmla="*/ 1443777 w 1930108"/>
              <a:gd name="connsiteY139" fmla="*/ 1741073 h 1927762"/>
              <a:gd name="connsiteX140" fmla="*/ 1432072 w 1930108"/>
              <a:gd name="connsiteY140" fmla="*/ 1754533 h 1927762"/>
              <a:gd name="connsiteX141" fmla="*/ 1420953 w 1930108"/>
              <a:gd name="connsiteY141" fmla="*/ 1768579 h 1927762"/>
              <a:gd name="connsiteX142" fmla="*/ 1409833 w 1930108"/>
              <a:gd name="connsiteY142" fmla="*/ 1783209 h 1927762"/>
              <a:gd name="connsiteX143" fmla="*/ 1398714 w 1930108"/>
              <a:gd name="connsiteY143" fmla="*/ 1797840 h 1927762"/>
              <a:gd name="connsiteX144" fmla="*/ 1387595 w 1930108"/>
              <a:gd name="connsiteY144" fmla="*/ 1811886 h 1927762"/>
              <a:gd name="connsiteX145" fmla="*/ 1375304 w 1930108"/>
              <a:gd name="connsiteY145" fmla="*/ 1825346 h 1927762"/>
              <a:gd name="connsiteX146" fmla="*/ 1363014 w 1930108"/>
              <a:gd name="connsiteY146" fmla="*/ 1837051 h 1927762"/>
              <a:gd name="connsiteX147" fmla="*/ 1348969 w 1930108"/>
              <a:gd name="connsiteY147" fmla="*/ 1847000 h 1927762"/>
              <a:gd name="connsiteX148" fmla="*/ 1334338 w 1930108"/>
              <a:gd name="connsiteY148" fmla="*/ 1854608 h 1927762"/>
              <a:gd name="connsiteX149" fmla="*/ 1316781 w 1930108"/>
              <a:gd name="connsiteY149" fmla="*/ 1859875 h 1927762"/>
              <a:gd name="connsiteX150" fmla="*/ 1298638 w 1930108"/>
              <a:gd name="connsiteY150" fmla="*/ 1862216 h 1927762"/>
              <a:gd name="connsiteX151" fmla="*/ 1279911 w 1930108"/>
              <a:gd name="connsiteY151" fmla="*/ 1862801 h 1927762"/>
              <a:gd name="connsiteX152" fmla="*/ 1260013 w 1930108"/>
              <a:gd name="connsiteY152" fmla="*/ 1861046 h 1927762"/>
              <a:gd name="connsiteX153" fmla="*/ 1240115 w 1930108"/>
              <a:gd name="connsiteY153" fmla="*/ 1858705 h 1927762"/>
              <a:gd name="connsiteX154" fmla="*/ 1220217 w 1930108"/>
              <a:gd name="connsiteY154" fmla="*/ 1855778 h 1927762"/>
              <a:gd name="connsiteX155" fmla="*/ 1200319 w 1930108"/>
              <a:gd name="connsiteY155" fmla="*/ 1853438 h 1927762"/>
              <a:gd name="connsiteX156" fmla="*/ 1180421 w 1930108"/>
              <a:gd name="connsiteY156" fmla="*/ 1852267 h 1927762"/>
              <a:gd name="connsiteX157" fmla="*/ 1161108 w 1930108"/>
              <a:gd name="connsiteY157" fmla="*/ 1852267 h 1927762"/>
              <a:gd name="connsiteX158" fmla="*/ 1142966 w 1930108"/>
              <a:gd name="connsiteY158" fmla="*/ 1854608 h 1927762"/>
              <a:gd name="connsiteX159" fmla="*/ 1124238 w 1930108"/>
              <a:gd name="connsiteY159" fmla="*/ 1859290 h 1927762"/>
              <a:gd name="connsiteX160" fmla="*/ 1107266 w 1930108"/>
              <a:gd name="connsiteY160" fmla="*/ 1866313 h 1927762"/>
              <a:gd name="connsiteX161" fmla="*/ 1089710 w 1930108"/>
              <a:gd name="connsiteY161" fmla="*/ 1875677 h 1927762"/>
              <a:gd name="connsiteX162" fmla="*/ 1072153 w 1930108"/>
              <a:gd name="connsiteY162" fmla="*/ 1885041 h 1927762"/>
              <a:gd name="connsiteX163" fmla="*/ 1054595 w 1930108"/>
              <a:gd name="connsiteY163" fmla="*/ 1895574 h 1927762"/>
              <a:gd name="connsiteX164" fmla="*/ 1037623 w 1930108"/>
              <a:gd name="connsiteY164" fmla="*/ 1905524 h 1927762"/>
              <a:gd name="connsiteX165" fmla="*/ 1019481 w 1930108"/>
              <a:gd name="connsiteY165" fmla="*/ 1914302 h 1927762"/>
              <a:gd name="connsiteX166" fmla="*/ 1001924 w 1930108"/>
              <a:gd name="connsiteY166" fmla="*/ 1921325 h 1927762"/>
              <a:gd name="connsiteX167" fmla="*/ 983782 w 1930108"/>
              <a:gd name="connsiteY167" fmla="*/ 1926007 h 1927762"/>
              <a:gd name="connsiteX168" fmla="*/ 965055 w 1930108"/>
              <a:gd name="connsiteY168" fmla="*/ 1927762 h 1927762"/>
              <a:gd name="connsiteX169" fmla="*/ 946327 w 1930108"/>
              <a:gd name="connsiteY169" fmla="*/ 1926007 h 1927762"/>
              <a:gd name="connsiteX170" fmla="*/ 928184 w 1930108"/>
              <a:gd name="connsiteY170" fmla="*/ 1921325 h 1927762"/>
              <a:gd name="connsiteX171" fmla="*/ 910628 w 1930108"/>
              <a:gd name="connsiteY171" fmla="*/ 1914302 h 1927762"/>
              <a:gd name="connsiteX172" fmla="*/ 892485 w 1930108"/>
              <a:gd name="connsiteY172" fmla="*/ 1905524 h 1927762"/>
              <a:gd name="connsiteX173" fmla="*/ 875513 w 1930108"/>
              <a:gd name="connsiteY173" fmla="*/ 1895574 h 1927762"/>
              <a:gd name="connsiteX174" fmla="*/ 857956 w 1930108"/>
              <a:gd name="connsiteY174" fmla="*/ 1885041 h 1927762"/>
              <a:gd name="connsiteX175" fmla="*/ 840399 w 1930108"/>
              <a:gd name="connsiteY175" fmla="*/ 1875677 h 1927762"/>
              <a:gd name="connsiteX176" fmla="*/ 822842 w 1930108"/>
              <a:gd name="connsiteY176" fmla="*/ 1866313 h 1927762"/>
              <a:gd name="connsiteX177" fmla="*/ 805286 w 1930108"/>
              <a:gd name="connsiteY177" fmla="*/ 1859290 h 1927762"/>
              <a:gd name="connsiteX178" fmla="*/ 787143 w 1930108"/>
              <a:gd name="connsiteY178" fmla="*/ 1854608 h 1927762"/>
              <a:gd name="connsiteX179" fmla="*/ 769000 w 1930108"/>
              <a:gd name="connsiteY179" fmla="*/ 1852267 h 1927762"/>
              <a:gd name="connsiteX180" fmla="*/ 749687 w 1930108"/>
              <a:gd name="connsiteY180" fmla="*/ 1852267 h 1927762"/>
              <a:gd name="connsiteX181" fmla="*/ 729789 w 1930108"/>
              <a:gd name="connsiteY181" fmla="*/ 1853438 h 1927762"/>
              <a:gd name="connsiteX182" fmla="*/ 709892 w 1930108"/>
              <a:gd name="connsiteY182" fmla="*/ 1855778 h 1927762"/>
              <a:gd name="connsiteX183" fmla="*/ 689993 w 1930108"/>
              <a:gd name="connsiteY183" fmla="*/ 1858705 h 1927762"/>
              <a:gd name="connsiteX184" fmla="*/ 670095 w 1930108"/>
              <a:gd name="connsiteY184" fmla="*/ 1861046 h 1927762"/>
              <a:gd name="connsiteX185" fmla="*/ 650197 w 1930108"/>
              <a:gd name="connsiteY185" fmla="*/ 1862801 h 1927762"/>
              <a:gd name="connsiteX186" fmla="*/ 631470 w 1930108"/>
              <a:gd name="connsiteY186" fmla="*/ 1862216 h 1927762"/>
              <a:gd name="connsiteX187" fmla="*/ 613328 w 1930108"/>
              <a:gd name="connsiteY187" fmla="*/ 1859875 h 1927762"/>
              <a:gd name="connsiteX188" fmla="*/ 595771 w 1930108"/>
              <a:gd name="connsiteY188" fmla="*/ 1854608 h 1927762"/>
              <a:gd name="connsiteX189" fmla="*/ 581140 w 1930108"/>
              <a:gd name="connsiteY189" fmla="*/ 1847000 h 1927762"/>
              <a:gd name="connsiteX190" fmla="*/ 567094 w 1930108"/>
              <a:gd name="connsiteY190" fmla="*/ 1837051 h 1927762"/>
              <a:gd name="connsiteX191" fmla="*/ 554804 w 1930108"/>
              <a:gd name="connsiteY191" fmla="*/ 1825346 h 1927762"/>
              <a:gd name="connsiteX192" fmla="*/ 542514 w 1930108"/>
              <a:gd name="connsiteY192" fmla="*/ 1811886 h 1927762"/>
              <a:gd name="connsiteX193" fmla="*/ 531394 w 1930108"/>
              <a:gd name="connsiteY193" fmla="*/ 1797840 h 1927762"/>
              <a:gd name="connsiteX194" fmla="*/ 520275 w 1930108"/>
              <a:gd name="connsiteY194" fmla="*/ 1783209 h 1927762"/>
              <a:gd name="connsiteX195" fmla="*/ 509156 w 1930108"/>
              <a:gd name="connsiteY195" fmla="*/ 1768579 h 1927762"/>
              <a:gd name="connsiteX196" fmla="*/ 498036 w 1930108"/>
              <a:gd name="connsiteY196" fmla="*/ 1754533 h 1927762"/>
              <a:gd name="connsiteX197" fmla="*/ 486331 w 1930108"/>
              <a:gd name="connsiteY197" fmla="*/ 1741073 h 1927762"/>
              <a:gd name="connsiteX198" fmla="*/ 472871 w 1930108"/>
              <a:gd name="connsiteY198" fmla="*/ 1729368 h 1927762"/>
              <a:gd name="connsiteX199" fmla="*/ 459996 w 1930108"/>
              <a:gd name="connsiteY199" fmla="*/ 1718834 h 1927762"/>
              <a:gd name="connsiteX200" fmla="*/ 445365 w 1930108"/>
              <a:gd name="connsiteY200" fmla="*/ 1710641 h 1927762"/>
              <a:gd name="connsiteX201" fmla="*/ 429563 w 1930108"/>
              <a:gd name="connsiteY201" fmla="*/ 1703618 h 1927762"/>
              <a:gd name="connsiteX202" fmla="*/ 412592 w 1930108"/>
              <a:gd name="connsiteY202" fmla="*/ 1697766 h 1927762"/>
              <a:gd name="connsiteX203" fmla="*/ 395034 w 1930108"/>
              <a:gd name="connsiteY203" fmla="*/ 1692498 h 1927762"/>
              <a:gd name="connsiteX204" fmla="*/ 377478 w 1930108"/>
              <a:gd name="connsiteY204" fmla="*/ 1687816 h 1927762"/>
              <a:gd name="connsiteX205" fmla="*/ 359335 w 1930108"/>
              <a:gd name="connsiteY205" fmla="*/ 1683134 h 1927762"/>
              <a:gd name="connsiteX206" fmla="*/ 342364 w 1930108"/>
              <a:gd name="connsiteY206" fmla="*/ 1677867 h 1927762"/>
              <a:gd name="connsiteX207" fmla="*/ 325391 w 1930108"/>
              <a:gd name="connsiteY207" fmla="*/ 1672015 h 1927762"/>
              <a:gd name="connsiteX208" fmla="*/ 309591 w 1930108"/>
              <a:gd name="connsiteY208" fmla="*/ 1664992 h 1927762"/>
              <a:gd name="connsiteX209" fmla="*/ 295544 w 1930108"/>
              <a:gd name="connsiteY209" fmla="*/ 1656213 h 1927762"/>
              <a:gd name="connsiteX210" fmla="*/ 282669 w 1930108"/>
              <a:gd name="connsiteY210" fmla="*/ 1645679 h 1927762"/>
              <a:gd name="connsiteX211" fmla="*/ 272135 w 1930108"/>
              <a:gd name="connsiteY211" fmla="*/ 1632804 h 1927762"/>
              <a:gd name="connsiteX212" fmla="*/ 263357 w 1930108"/>
              <a:gd name="connsiteY212" fmla="*/ 1618758 h 1927762"/>
              <a:gd name="connsiteX213" fmla="*/ 256334 w 1930108"/>
              <a:gd name="connsiteY213" fmla="*/ 1602957 h 1927762"/>
              <a:gd name="connsiteX214" fmla="*/ 250482 w 1930108"/>
              <a:gd name="connsiteY214" fmla="*/ 1585985 h 1927762"/>
              <a:gd name="connsiteX215" fmla="*/ 245215 w 1930108"/>
              <a:gd name="connsiteY215" fmla="*/ 1569014 h 1927762"/>
              <a:gd name="connsiteX216" fmla="*/ 240533 w 1930108"/>
              <a:gd name="connsiteY216" fmla="*/ 1550871 h 1927762"/>
              <a:gd name="connsiteX217" fmla="*/ 235850 w 1930108"/>
              <a:gd name="connsiteY217" fmla="*/ 1533315 h 1927762"/>
              <a:gd name="connsiteX218" fmla="*/ 230583 w 1930108"/>
              <a:gd name="connsiteY218" fmla="*/ 1515757 h 1927762"/>
              <a:gd name="connsiteX219" fmla="*/ 224731 w 1930108"/>
              <a:gd name="connsiteY219" fmla="*/ 1498785 h 1927762"/>
              <a:gd name="connsiteX220" fmla="*/ 217708 w 1930108"/>
              <a:gd name="connsiteY220" fmla="*/ 1482984 h 1927762"/>
              <a:gd name="connsiteX221" fmla="*/ 209515 w 1930108"/>
              <a:gd name="connsiteY221" fmla="*/ 1468353 h 1927762"/>
              <a:gd name="connsiteX222" fmla="*/ 198981 w 1930108"/>
              <a:gd name="connsiteY222" fmla="*/ 1455478 h 1927762"/>
              <a:gd name="connsiteX223" fmla="*/ 187276 w 1930108"/>
              <a:gd name="connsiteY223" fmla="*/ 1442017 h 1927762"/>
              <a:gd name="connsiteX224" fmla="*/ 173816 w 1930108"/>
              <a:gd name="connsiteY224" fmla="*/ 1430313 h 1927762"/>
              <a:gd name="connsiteX225" fmla="*/ 159184 w 1930108"/>
              <a:gd name="connsiteY225" fmla="*/ 1419194 h 1927762"/>
              <a:gd name="connsiteX226" fmla="*/ 144554 w 1930108"/>
              <a:gd name="connsiteY226" fmla="*/ 1408074 h 1927762"/>
              <a:gd name="connsiteX227" fmla="*/ 129923 w 1930108"/>
              <a:gd name="connsiteY227" fmla="*/ 1396955 h 1927762"/>
              <a:gd name="connsiteX228" fmla="*/ 115877 w 1930108"/>
              <a:gd name="connsiteY228" fmla="*/ 1385835 h 1927762"/>
              <a:gd name="connsiteX229" fmla="*/ 102417 w 1930108"/>
              <a:gd name="connsiteY229" fmla="*/ 1373545 h 1927762"/>
              <a:gd name="connsiteX230" fmla="*/ 90712 w 1930108"/>
              <a:gd name="connsiteY230" fmla="*/ 1361256 h 1927762"/>
              <a:gd name="connsiteX231" fmla="*/ 80763 w 1930108"/>
              <a:gd name="connsiteY231" fmla="*/ 1347210 h 1927762"/>
              <a:gd name="connsiteX232" fmla="*/ 73155 w 1930108"/>
              <a:gd name="connsiteY232" fmla="*/ 1332579 h 1927762"/>
              <a:gd name="connsiteX233" fmla="*/ 67888 w 1930108"/>
              <a:gd name="connsiteY233" fmla="*/ 1315022 h 1927762"/>
              <a:gd name="connsiteX234" fmla="*/ 65547 w 1930108"/>
              <a:gd name="connsiteY234" fmla="*/ 1296880 h 1927762"/>
              <a:gd name="connsiteX235" fmla="*/ 64961 w 1930108"/>
              <a:gd name="connsiteY235" fmla="*/ 1278152 h 1927762"/>
              <a:gd name="connsiteX236" fmla="*/ 66717 w 1930108"/>
              <a:gd name="connsiteY236" fmla="*/ 1258254 h 1927762"/>
              <a:gd name="connsiteX237" fmla="*/ 69058 w 1930108"/>
              <a:gd name="connsiteY237" fmla="*/ 1238356 h 1927762"/>
              <a:gd name="connsiteX238" fmla="*/ 71984 w 1930108"/>
              <a:gd name="connsiteY238" fmla="*/ 1218458 h 1927762"/>
              <a:gd name="connsiteX239" fmla="*/ 74326 w 1930108"/>
              <a:gd name="connsiteY239" fmla="*/ 1198560 h 1927762"/>
              <a:gd name="connsiteX240" fmla="*/ 75496 w 1930108"/>
              <a:gd name="connsiteY240" fmla="*/ 1178662 h 1927762"/>
              <a:gd name="connsiteX241" fmla="*/ 75496 w 1930108"/>
              <a:gd name="connsiteY241" fmla="*/ 1159349 h 1927762"/>
              <a:gd name="connsiteX242" fmla="*/ 73155 w 1930108"/>
              <a:gd name="connsiteY242" fmla="*/ 1141208 h 1927762"/>
              <a:gd name="connsiteX243" fmla="*/ 68473 w 1930108"/>
              <a:gd name="connsiteY243" fmla="*/ 1123065 h 1927762"/>
              <a:gd name="connsiteX244" fmla="*/ 61450 w 1930108"/>
              <a:gd name="connsiteY244" fmla="*/ 1106093 h 1927762"/>
              <a:gd name="connsiteX245" fmla="*/ 52672 w 1930108"/>
              <a:gd name="connsiteY245" fmla="*/ 1088536 h 1927762"/>
              <a:gd name="connsiteX246" fmla="*/ 42722 w 1930108"/>
              <a:gd name="connsiteY246" fmla="*/ 1070980 h 1927762"/>
              <a:gd name="connsiteX247" fmla="*/ 32189 w 1930108"/>
              <a:gd name="connsiteY247" fmla="*/ 1053422 h 1927762"/>
              <a:gd name="connsiteX248" fmla="*/ 22240 w 1930108"/>
              <a:gd name="connsiteY248" fmla="*/ 1036450 h 1927762"/>
              <a:gd name="connsiteX249" fmla="*/ 13461 w 1930108"/>
              <a:gd name="connsiteY249" fmla="*/ 1018308 h 1927762"/>
              <a:gd name="connsiteX250" fmla="*/ 6438 w 1930108"/>
              <a:gd name="connsiteY250" fmla="*/ 1000751 h 1927762"/>
              <a:gd name="connsiteX251" fmla="*/ 1756 w 1930108"/>
              <a:gd name="connsiteY251" fmla="*/ 982608 h 1927762"/>
              <a:gd name="connsiteX252" fmla="*/ 0 w 1930108"/>
              <a:gd name="connsiteY252" fmla="*/ 963881 h 1927762"/>
              <a:gd name="connsiteX253" fmla="*/ 1756 w 1930108"/>
              <a:gd name="connsiteY253" fmla="*/ 945154 h 1927762"/>
              <a:gd name="connsiteX254" fmla="*/ 6438 w 1930108"/>
              <a:gd name="connsiteY254" fmla="*/ 927012 h 1927762"/>
              <a:gd name="connsiteX255" fmla="*/ 13461 w 1930108"/>
              <a:gd name="connsiteY255" fmla="*/ 909454 h 1927762"/>
              <a:gd name="connsiteX256" fmla="*/ 22240 w 1930108"/>
              <a:gd name="connsiteY256" fmla="*/ 891312 h 1927762"/>
              <a:gd name="connsiteX257" fmla="*/ 32189 w 1930108"/>
              <a:gd name="connsiteY257" fmla="*/ 874340 h 1927762"/>
              <a:gd name="connsiteX258" fmla="*/ 42722 w 1930108"/>
              <a:gd name="connsiteY258" fmla="*/ 856784 h 1927762"/>
              <a:gd name="connsiteX259" fmla="*/ 52672 w 1930108"/>
              <a:gd name="connsiteY259" fmla="*/ 839226 h 1927762"/>
              <a:gd name="connsiteX260" fmla="*/ 61450 w 1930108"/>
              <a:gd name="connsiteY260" fmla="*/ 821669 h 1927762"/>
              <a:gd name="connsiteX261" fmla="*/ 68473 w 1930108"/>
              <a:gd name="connsiteY261" fmla="*/ 804697 h 1927762"/>
              <a:gd name="connsiteX262" fmla="*/ 73155 w 1930108"/>
              <a:gd name="connsiteY262" fmla="*/ 786555 h 1927762"/>
              <a:gd name="connsiteX263" fmla="*/ 75496 w 1930108"/>
              <a:gd name="connsiteY263" fmla="*/ 768413 h 1927762"/>
              <a:gd name="connsiteX264" fmla="*/ 75496 w 1930108"/>
              <a:gd name="connsiteY264" fmla="*/ 749100 h 1927762"/>
              <a:gd name="connsiteX265" fmla="*/ 74326 w 1930108"/>
              <a:gd name="connsiteY265" fmla="*/ 729202 h 1927762"/>
              <a:gd name="connsiteX266" fmla="*/ 71984 w 1930108"/>
              <a:gd name="connsiteY266" fmla="*/ 709304 h 1927762"/>
              <a:gd name="connsiteX267" fmla="*/ 69058 w 1930108"/>
              <a:gd name="connsiteY267" fmla="*/ 689406 h 1927762"/>
              <a:gd name="connsiteX268" fmla="*/ 66717 w 1930108"/>
              <a:gd name="connsiteY268" fmla="*/ 669508 h 1927762"/>
              <a:gd name="connsiteX269" fmla="*/ 64961 w 1930108"/>
              <a:gd name="connsiteY269" fmla="*/ 649610 h 1927762"/>
              <a:gd name="connsiteX270" fmla="*/ 65547 w 1930108"/>
              <a:gd name="connsiteY270" fmla="*/ 630883 h 1927762"/>
              <a:gd name="connsiteX271" fmla="*/ 67888 w 1930108"/>
              <a:gd name="connsiteY271" fmla="*/ 612741 h 1927762"/>
              <a:gd name="connsiteX272" fmla="*/ 73155 w 1930108"/>
              <a:gd name="connsiteY272" fmla="*/ 595183 h 1927762"/>
              <a:gd name="connsiteX273" fmla="*/ 80763 w 1930108"/>
              <a:gd name="connsiteY273" fmla="*/ 580553 h 1927762"/>
              <a:gd name="connsiteX274" fmla="*/ 90712 w 1930108"/>
              <a:gd name="connsiteY274" fmla="*/ 566507 h 1927762"/>
              <a:gd name="connsiteX275" fmla="*/ 102417 w 1930108"/>
              <a:gd name="connsiteY275" fmla="*/ 554217 h 1927762"/>
              <a:gd name="connsiteX276" fmla="*/ 115877 w 1930108"/>
              <a:gd name="connsiteY276" fmla="*/ 541928 h 1927762"/>
              <a:gd name="connsiteX277" fmla="*/ 129923 w 1930108"/>
              <a:gd name="connsiteY277" fmla="*/ 530807 h 1927762"/>
              <a:gd name="connsiteX278" fmla="*/ 144554 w 1930108"/>
              <a:gd name="connsiteY278" fmla="*/ 519688 h 1927762"/>
              <a:gd name="connsiteX279" fmla="*/ 159184 w 1930108"/>
              <a:gd name="connsiteY279" fmla="*/ 508569 h 1927762"/>
              <a:gd name="connsiteX280" fmla="*/ 173816 w 1930108"/>
              <a:gd name="connsiteY280" fmla="*/ 497449 h 1927762"/>
              <a:gd name="connsiteX281" fmla="*/ 187276 w 1930108"/>
              <a:gd name="connsiteY281" fmla="*/ 485745 h 1927762"/>
              <a:gd name="connsiteX282" fmla="*/ 198981 w 1930108"/>
              <a:gd name="connsiteY282" fmla="*/ 472285 h 1927762"/>
              <a:gd name="connsiteX283" fmla="*/ 209515 w 1930108"/>
              <a:gd name="connsiteY283" fmla="*/ 459409 h 1927762"/>
              <a:gd name="connsiteX284" fmla="*/ 217708 w 1930108"/>
              <a:gd name="connsiteY284" fmla="*/ 444779 h 1927762"/>
              <a:gd name="connsiteX285" fmla="*/ 224731 w 1930108"/>
              <a:gd name="connsiteY285" fmla="*/ 428977 h 1927762"/>
              <a:gd name="connsiteX286" fmla="*/ 230583 w 1930108"/>
              <a:gd name="connsiteY286" fmla="*/ 412005 h 1927762"/>
              <a:gd name="connsiteX287" fmla="*/ 235850 w 1930108"/>
              <a:gd name="connsiteY287" fmla="*/ 394448 h 1927762"/>
              <a:gd name="connsiteX288" fmla="*/ 240533 w 1930108"/>
              <a:gd name="connsiteY288" fmla="*/ 376891 h 1927762"/>
              <a:gd name="connsiteX289" fmla="*/ 245215 w 1930108"/>
              <a:gd name="connsiteY289" fmla="*/ 358749 h 1927762"/>
              <a:gd name="connsiteX290" fmla="*/ 250482 w 1930108"/>
              <a:gd name="connsiteY290" fmla="*/ 341777 h 1927762"/>
              <a:gd name="connsiteX291" fmla="*/ 256334 w 1930108"/>
              <a:gd name="connsiteY291" fmla="*/ 324805 h 1927762"/>
              <a:gd name="connsiteX292" fmla="*/ 263357 w 1930108"/>
              <a:gd name="connsiteY292" fmla="*/ 309004 h 1927762"/>
              <a:gd name="connsiteX293" fmla="*/ 272135 w 1930108"/>
              <a:gd name="connsiteY293" fmla="*/ 294958 h 1927762"/>
              <a:gd name="connsiteX294" fmla="*/ 282669 w 1930108"/>
              <a:gd name="connsiteY294" fmla="*/ 282083 h 1927762"/>
              <a:gd name="connsiteX295" fmla="*/ 295544 w 1930108"/>
              <a:gd name="connsiteY295" fmla="*/ 271549 h 1927762"/>
              <a:gd name="connsiteX296" fmla="*/ 309591 w 1930108"/>
              <a:gd name="connsiteY296" fmla="*/ 262771 h 1927762"/>
              <a:gd name="connsiteX297" fmla="*/ 325391 w 1930108"/>
              <a:gd name="connsiteY297" fmla="*/ 255747 h 1927762"/>
              <a:gd name="connsiteX298" fmla="*/ 342364 w 1930108"/>
              <a:gd name="connsiteY298" fmla="*/ 249895 h 1927762"/>
              <a:gd name="connsiteX299" fmla="*/ 359335 w 1930108"/>
              <a:gd name="connsiteY299" fmla="*/ 244628 h 1927762"/>
              <a:gd name="connsiteX300" fmla="*/ 377478 w 1930108"/>
              <a:gd name="connsiteY300" fmla="*/ 239946 h 1927762"/>
              <a:gd name="connsiteX301" fmla="*/ 395034 w 1930108"/>
              <a:gd name="connsiteY301" fmla="*/ 235264 h 1927762"/>
              <a:gd name="connsiteX302" fmla="*/ 412592 w 1930108"/>
              <a:gd name="connsiteY302" fmla="*/ 229997 h 1927762"/>
              <a:gd name="connsiteX303" fmla="*/ 429563 w 1930108"/>
              <a:gd name="connsiteY303" fmla="*/ 224145 h 1927762"/>
              <a:gd name="connsiteX304" fmla="*/ 445365 w 1930108"/>
              <a:gd name="connsiteY304" fmla="*/ 217122 h 1927762"/>
              <a:gd name="connsiteX305" fmla="*/ 459996 w 1930108"/>
              <a:gd name="connsiteY305" fmla="*/ 208929 h 1927762"/>
              <a:gd name="connsiteX306" fmla="*/ 472871 w 1930108"/>
              <a:gd name="connsiteY306" fmla="*/ 198395 h 1927762"/>
              <a:gd name="connsiteX307" fmla="*/ 486331 w 1930108"/>
              <a:gd name="connsiteY307" fmla="*/ 186689 h 1927762"/>
              <a:gd name="connsiteX308" fmla="*/ 498036 w 1930108"/>
              <a:gd name="connsiteY308" fmla="*/ 173229 h 1927762"/>
              <a:gd name="connsiteX309" fmla="*/ 509156 w 1930108"/>
              <a:gd name="connsiteY309" fmla="*/ 159184 h 1927762"/>
              <a:gd name="connsiteX310" fmla="*/ 520275 w 1930108"/>
              <a:gd name="connsiteY310" fmla="*/ 144553 h 1927762"/>
              <a:gd name="connsiteX311" fmla="*/ 531394 w 1930108"/>
              <a:gd name="connsiteY311" fmla="*/ 129922 h 1927762"/>
              <a:gd name="connsiteX312" fmla="*/ 542514 w 1930108"/>
              <a:gd name="connsiteY312" fmla="*/ 115876 h 1927762"/>
              <a:gd name="connsiteX313" fmla="*/ 554804 w 1930108"/>
              <a:gd name="connsiteY313" fmla="*/ 102416 h 1927762"/>
              <a:gd name="connsiteX314" fmla="*/ 567094 w 1930108"/>
              <a:gd name="connsiteY314" fmla="*/ 90712 h 1927762"/>
              <a:gd name="connsiteX315" fmla="*/ 581140 w 1930108"/>
              <a:gd name="connsiteY315" fmla="*/ 80762 h 1927762"/>
              <a:gd name="connsiteX316" fmla="*/ 595771 w 1930108"/>
              <a:gd name="connsiteY316" fmla="*/ 73154 h 1927762"/>
              <a:gd name="connsiteX317" fmla="*/ 613328 w 1930108"/>
              <a:gd name="connsiteY317" fmla="*/ 67887 h 1927762"/>
              <a:gd name="connsiteX318" fmla="*/ 631470 w 1930108"/>
              <a:gd name="connsiteY318" fmla="*/ 65546 h 1927762"/>
              <a:gd name="connsiteX319" fmla="*/ 650197 w 1930108"/>
              <a:gd name="connsiteY319" fmla="*/ 64961 h 1927762"/>
              <a:gd name="connsiteX320" fmla="*/ 670095 w 1930108"/>
              <a:gd name="connsiteY320" fmla="*/ 66717 h 1927762"/>
              <a:gd name="connsiteX321" fmla="*/ 689993 w 1930108"/>
              <a:gd name="connsiteY321" fmla="*/ 69058 h 1927762"/>
              <a:gd name="connsiteX322" fmla="*/ 709892 w 1930108"/>
              <a:gd name="connsiteY322" fmla="*/ 71984 h 1927762"/>
              <a:gd name="connsiteX323" fmla="*/ 729789 w 1930108"/>
              <a:gd name="connsiteY323" fmla="*/ 74325 h 1927762"/>
              <a:gd name="connsiteX324" fmla="*/ 749687 w 1930108"/>
              <a:gd name="connsiteY324" fmla="*/ 75495 h 1927762"/>
              <a:gd name="connsiteX325" fmla="*/ 769000 w 1930108"/>
              <a:gd name="connsiteY325" fmla="*/ 75495 h 1927762"/>
              <a:gd name="connsiteX326" fmla="*/ 787143 w 1930108"/>
              <a:gd name="connsiteY326" fmla="*/ 73154 h 1927762"/>
              <a:gd name="connsiteX327" fmla="*/ 805286 w 1930108"/>
              <a:gd name="connsiteY327" fmla="*/ 68472 h 1927762"/>
              <a:gd name="connsiteX328" fmla="*/ 822842 w 1930108"/>
              <a:gd name="connsiteY328" fmla="*/ 61450 h 1927762"/>
              <a:gd name="connsiteX329" fmla="*/ 840399 w 1930108"/>
              <a:gd name="connsiteY329" fmla="*/ 52086 h 1927762"/>
              <a:gd name="connsiteX330" fmla="*/ 857956 w 1930108"/>
              <a:gd name="connsiteY330" fmla="*/ 42722 h 1927762"/>
              <a:gd name="connsiteX331" fmla="*/ 875513 w 1930108"/>
              <a:gd name="connsiteY331" fmla="*/ 32188 h 1927762"/>
              <a:gd name="connsiteX332" fmla="*/ 892485 w 1930108"/>
              <a:gd name="connsiteY332" fmla="*/ 22239 h 1927762"/>
              <a:gd name="connsiteX333" fmla="*/ 910628 w 1930108"/>
              <a:gd name="connsiteY333" fmla="*/ 13460 h 1927762"/>
              <a:gd name="connsiteX334" fmla="*/ 928184 w 1930108"/>
              <a:gd name="connsiteY334" fmla="*/ 6437 h 1927762"/>
              <a:gd name="connsiteX335" fmla="*/ 946327 w 1930108"/>
              <a:gd name="connsiteY335" fmla="*/ 1755 h 192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B097F37-39FE-4C12-9661-701644B7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60E7417-DF76-4925-99CB-2786C695A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4" descr="Image associÃ©e">
            <a:extLst>
              <a:ext uri="{FF2B5EF4-FFF2-40B4-BE49-F238E27FC236}">
                <a16:creationId xmlns:a16="http://schemas.microsoft.com/office/drawing/2014/main" id="{8B516539-92C1-4DA6-9802-3A5C6BC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5" t="-341" r="3965" b="896"/>
          <a:stretch/>
        </p:blipFill>
        <p:spPr bwMode="auto">
          <a:xfrm>
            <a:off x="5888384" y="2651760"/>
            <a:ext cx="2990398" cy="2986796"/>
          </a:xfrm>
          <a:custGeom>
            <a:avLst/>
            <a:gdLst>
              <a:gd name="connsiteX0" fmla="*/ 1445800 w 2891598"/>
              <a:gd name="connsiteY0" fmla="*/ 0 h 2888118"/>
              <a:gd name="connsiteX1" fmla="*/ 1473855 w 2891598"/>
              <a:gd name="connsiteY1" fmla="*/ 2630 h 2888118"/>
              <a:gd name="connsiteX2" fmla="*/ 1501036 w 2891598"/>
              <a:gd name="connsiteY2" fmla="*/ 9644 h 2888118"/>
              <a:gd name="connsiteX3" fmla="*/ 1527340 w 2891598"/>
              <a:gd name="connsiteY3" fmla="*/ 20166 h 2888118"/>
              <a:gd name="connsiteX4" fmla="*/ 1554518 w 2891598"/>
              <a:gd name="connsiteY4" fmla="*/ 33318 h 2888118"/>
              <a:gd name="connsiteX5" fmla="*/ 1579946 w 2891598"/>
              <a:gd name="connsiteY5" fmla="*/ 48224 h 2888118"/>
              <a:gd name="connsiteX6" fmla="*/ 1606250 w 2891598"/>
              <a:gd name="connsiteY6" fmla="*/ 64005 h 2888118"/>
              <a:gd name="connsiteX7" fmla="*/ 1632552 w 2891598"/>
              <a:gd name="connsiteY7" fmla="*/ 78033 h 2888118"/>
              <a:gd name="connsiteX8" fmla="*/ 1658855 w 2891598"/>
              <a:gd name="connsiteY8" fmla="*/ 92063 h 2888118"/>
              <a:gd name="connsiteX9" fmla="*/ 1684282 w 2891598"/>
              <a:gd name="connsiteY9" fmla="*/ 102583 h 2888118"/>
              <a:gd name="connsiteX10" fmla="*/ 1712338 w 2891598"/>
              <a:gd name="connsiteY10" fmla="*/ 109598 h 2888118"/>
              <a:gd name="connsiteX11" fmla="*/ 1739518 w 2891598"/>
              <a:gd name="connsiteY11" fmla="*/ 113105 h 2888118"/>
              <a:gd name="connsiteX12" fmla="*/ 1768452 w 2891598"/>
              <a:gd name="connsiteY12" fmla="*/ 113105 h 2888118"/>
              <a:gd name="connsiteX13" fmla="*/ 1798262 w 2891598"/>
              <a:gd name="connsiteY13" fmla="*/ 111352 h 2888118"/>
              <a:gd name="connsiteX14" fmla="*/ 1828072 w 2891598"/>
              <a:gd name="connsiteY14" fmla="*/ 107844 h 2888118"/>
              <a:gd name="connsiteX15" fmla="*/ 1857883 w 2891598"/>
              <a:gd name="connsiteY15" fmla="*/ 103461 h 2888118"/>
              <a:gd name="connsiteX16" fmla="*/ 1887693 w 2891598"/>
              <a:gd name="connsiteY16" fmla="*/ 99954 h 2888118"/>
              <a:gd name="connsiteX17" fmla="*/ 1917504 w 2891598"/>
              <a:gd name="connsiteY17" fmla="*/ 97323 h 2888118"/>
              <a:gd name="connsiteX18" fmla="*/ 1945560 w 2891598"/>
              <a:gd name="connsiteY18" fmla="*/ 98199 h 2888118"/>
              <a:gd name="connsiteX19" fmla="*/ 1972740 w 2891598"/>
              <a:gd name="connsiteY19" fmla="*/ 101707 h 2888118"/>
              <a:gd name="connsiteX20" fmla="*/ 1999043 w 2891598"/>
              <a:gd name="connsiteY20" fmla="*/ 109598 h 2888118"/>
              <a:gd name="connsiteX21" fmla="*/ 2020963 w 2891598"/>
              <a:gd name="connsiteY21" fmla="*/ 120996 h 2888118"/>
              <a:gd name="connsiteX22" fmla="*/ 2042004 w 2891598"/>
              <a:gd name="connsiteY22" fmla="*/ 135902 h 2888118"/>
              <a:gd name="connsiteX23" fmla="*/ 2060417 w 2891598"/>
              <a:gd name="connsiteY23" fmla="*/ 153437 h 2888118"/>
              <a:gd name="connsiteX24" fmla="*/ 2078829 w 2891598"/>
              <a:gd name="connsiteY24" fmla="*/ 173603 h 2888118"/>
              <a:gd name="connsiteX25" fmla="*/ 2095489 w 2891598"/>
              <a:gd name="connsiteY25" fmla="*/ 194645 h 2888118"/>
              <a:gd name="connsiteX26" fmla="*/ 2112147 w 2891598"/>
              <a:gd name="connsiteY26" fmla="*/ 216565 h 2888118"/>
              <a:gd name="connsiteX27" fmla="*/ 2128805 w 2891598"/>
              <a:gd name="connsiteY27" fmla="*/ 238484 h 2888118"/>
              <a:gd name="connsiteX28" fmla="*/ 2145463 w 2891598"/>
              <a:gd name="connsiteY28" fmla="*/ 259528 h 2888118"/>
              <a:gd name="connsiteX29" fmla="*/ 2163000 w 2891598"/>
              <a:gd name="connsiteY29" fmla="*/ 279693 h 2888118"/>
              <a:gd name="connsiteX30" fmla="*/ 2183166 w 2891598"/>
              <a:gd name="connsiteY30" fmla="*/ 297229 h 2888118"/>
              <a:gd name="connsiteX31" fmla="*/ 2202455 w 2891598"/>
              <a:gd name="connsiteY31" fmla="*/ 313012 h 2888118"/>
              <a:gd name="connsiteX32" fmla="*/ 2224374 w 2891598"/>
              <a:gd name="connsiteY32" fmla="*/ 325286 h 2888118"/>
              <a:gd name="connsiteX33" fmla="*/ 2248047 w 2891598"/>
              <a:gd name="connsiteY33" fmla="*/ 335808 h 2888118"/>
              <a:gd name="connsiteX34" fmla="*/ 2273473 w 2891598"/>
              <a:gd name="connsiteY34" fmla="*/ 344575 h 2888118"/>
              <a:gd name="connsiteX35" fmla="*/ 2299776 w 2891598"/>
              <a:gd name="connsiteY35" fmla="*/ 352466 h 2888118"/>
              <a:gd name="connsiteX36" fmla="*/ 2326079 w 2891598"/>
              <a:gd name="connsiteY36" fmla="*/ 359480 h 2888118"/>
              <a:gd name="connsiteX37" fmla="*/ 2353259 w 2891598"/>
              <a:gd name="connsiteY37" fmla="*/ 366495 h 2888118"/>
              <a:gd name="connsiteX38" fmla="*/ 2378686 w 2891598"/>
              <a:gd name="connsiteY38" fmla="*/ 374386 h 2888118"/>
              <a:gd name="connsiteX39" fmla="*/ 2404111 w 2891598"/>
              <a:gd name="connsiteY39" fmla="*/ 383153 h 2888118"/>
              <a:gd name="connsiteX40" fmla="*/ 2427785 w 2891598"/>
              <a:gd name="connsiteY40" fmla="*/ 393675 h 2888118"/>
              <a:gd name="connsiteX41" fmla="*/ 2448828 w 2891598"/>
              <a:gd name="connsiteY41" fmla="*/ 406827 h 2888118"/>
              <a:gd name="connsiteX42" fmla="*/ 2468117 w 2891598"/>
              <a:gd name="connsiteY42" fmla="*/ 422609 h 2888118"/>
              <a:gd name="connsiteX43" fmla="*/ 2483898 w 2891598"/>
              <a:gd name="connsiteY43" fmla="*/ 441899 h 2888118"/>
              <a:gd name="connsiteX44" fmla="*/ 2497050 w 2891598"/>
              <a:gd name="connsiteY44" fmla="*/ 462941 h 2888118"/>
              <a:gd name="connsiteX45" fmla="*/ 2507571 w 2891598"/>
              <a:gd name="connsiteY45" fmla="*/ 486613 h 2888118"/>
              <a:gd name="connsiteX46" fmla="*/ 2516339 w 2891598"/>
              <a:gd name="connsiteY46" fmla="*/ 512041 h 2888118"/>
              <a:gd name="connsiteX47" fmla="*/ 2524229 w 2891598"/>
              <a:gd name="connsiteY47" fmla="*/ 537467 h 2888118"/>
              <a:gd name="connsiteX48" fmla="*/ 2531245 w 2891598"/>
              <a:gd name="connsiteY48" fmla="*/ 564648 h 2888118"/>
              <a:gd name="connsiteX49" fmla="*/ 2538259 w 2891598"/>
              <a:gd name="connsiteY49" fmla="*/ 590950 h 2888118"/>
              <a:gd name="connsiteX50" fmla="*/ 2546149 w 2891598"/>
              <a:gd name="connsiteY50" fmla="*/ 617254 h 2888118"/>
              <a:gd name="connsiteX51" fmla="*/ 2554917 w 2891598"/>
              <a:gd name="connsiteY51" fmla="*/ 642682 h 2888118"/>
              <a:gd name="connsiteX52" fmla="*/ 2565438 w 2891598"/>
              <a:gd name="connsiteY52" fmla="*/ 666354 h 2888118"/>
              <a:gd name="connsiteX53" fmla="*/ 2577714 w 2891598"/>
              <a:gd name="connsiteY53" fmla="*/ 688273 h 2888118"/>
              <a:gd name="connsiteX54" fmla="*/ 2593495 w 2891598"/>
              <a:gd name="connsiteY54" fmla="*/ 707564 h 2888118"/>
              <a:gd name="connsiteX55" fmla="*/ 2611030 w 2891598"/>
              <a:gd name="connsiteY55" fmla="*/ 727729 h 2888118"/>
              <a:gd name="connsiteX56" fmla="*/ 2631196 w 2891598"/>
              <a:gd name="connsiteY56" fmla="*/ 745264 h 2888118"/>
              <a:gd name="connsiteX57" fmla="*/ 2652239 w 2891598"/>
              <a:gd name="connsiteY57" fmla="*/ 761923 h 2888118"/>
              <a:gd name="connsiteX58" fmla="*/ 2675035 w 2891598"/>
              <a:gd name="connsiteY58" fmla="*/ 778582 h 2888118"/>
              <a:gd name="connsiteX59" fmla="*/ 2696954 w 2891598"/>
              <a:gd name="connsiteY59" fmla="*/ 795241 h 2888118"/>
              <a:gd name="connsiteX60" fmla="*/ 2717996 w 2891598"/>
              <a:gd name="connsiteY60" fmla="*/ 811900 h 2888118"/>
              <a:gd name="connsiteX61" fmla="*/ 2738161 w 2891598"/>
              <a:gd name="connsiteY61" fmla="*/ 830313 h 2888118"/>
              <a:gd name="connsiteX62" fmla="*/ 2755698 w 2891598"/>
              <a:gd name="connsiteY62" fmla="*/ 848725 h 2888118"/>
              <a:gd name="connsiteX63" fmla="*/ 2770603 w 2891598"/>
              <a:gd name="connsiteY63" fmla="*/ 869768 h 2888118"/>
              <a:gd name="connsiteX64" fmla="*/ 2782002 w 2891598"/>
              <a:gd name="connsiteY64" fmla="*/ 891687 h 2888118"/>
              <a:gd name="connsiteX65" fmla="*/ 2789892 w 2891598"/>
              <a:gd name="connsiteY65" fmla="*/ 917991 h 2888118"/>
              <a:gd name="connsiteX66" fmla="*/ 2793399 w 2891598"/>
              <a:gd name="connsiteY66" fmla="*/ 945171 h 2888118"/>
              <a:gd name="connsiteX67" fmla="*/ 2794276 w 2891598"/>
              <a:gd name="connsiteY67" fmla="*/ 973229 h 2888118"/>
              <a:gd name="connsiteX68" fmla="*/ 2791646 w 2891598"/>
              <a:gd name="connsiteY68" fmla="*/ 1003038 h 2888118"/>
              <a:gd name="connsiteX69" fmla="*/ 2788138 w 2891598"/>
              <a:gd name="connsiteY69" fmla="*/ 1032848 h 2888118"/>
              <a:gd name="connsiteX70" fmla="*/ 2783755 w 2891598"/>
              <a:gd name="connsiteY70" fmla="*/ 1062659 h 2888118"/>
              <a:gd name="connsiteX71" fmla="*/ 2780247 w 2891598"/>
              <a:gd name="connsiteY71" fmla="*/ 1092470 h 2888118"/>
              <a:gd name="connsiteX72" fmla="*/ 2778495 w 2891598"/>
              <a:gd name="connsiteY72" fmla="*/ 1122281 h 2888118"/>
              <a:gd name="connsiteX73" fmla="*/ 2778495 w 2891598"/>
              <a:gd name="connsiteY73" fmla="*/ 1151214 h 2888118"/>
              <a:gd name="connsiteX74" fmla="*/ 2782002 w 2891598"/>
              <a:gd name="connsiteY74" fmla="*/ 1178394 h 2888118"/>
              <a:gd name="connsiteX75" fmla="*/ 2789015 w 2891598"/>
              <a:gd name="connsiteY75" fmla="*/ 1205574 h 2888118"/>
              <a:gd name="connsiteX76" fmla="*/ 2799536 w 2891598"/>
              <a:gd name="connsiteY76" fmla="*/ 1231002 h 2888118"/>
              <a:gd name="connsiteX77" fmla="*/ 2813566 w 2891598"/>
              <a:gd name="connsiteY77" fmla="*/ 1257305 h 2888118"/>
              <a:gd name="connsiteX78" fmla="*/ 2827593 w 2891598"/>
              <a:gd name="connsiteY78" fmla="*/ 1283608 h 2888118"/>
              <a:gd name="connsiteX79" fmla="*/ 2843376 w 2891598"/>
              <a:gd name="connsiteY79" fmla="*/ 1309912 h 2888118"/>
              <a:gd name="connsiteX80" fmla="*/ 2858280 w 2891598"/>
              <a:gd name="connsiteY80" fmla="*/ 1335339 h 2888118"/>
              <a:gd name="connsiteX81" fmla="*/ 2871432 w 2891598"/>
              <a:gd name="connsiteY81" fmla="*/ 1362518 h 2888118"/>
              <a:gd name="connsiteX82" fmla="*/ 2881953 w 2891598"/>
              <a:gd name="connsiteY82" fmla="*/ 1388823 h 2888118"/>
              <a:gd name="connsiteX83" fmla="*/ 2888967 w 2891598"/>
              <a:gd name="connsiteY83" fmla="*/ 1416003 h 2888118"/>
              <a:gd name="connsiteX84" fmla="*/ 2891598 w 2891598"/>
              <a:gd name="connsiteY84" fmla="*/ 1444059 h 2888118"/>
              <a:gd name="connsiteX85" fmla="*/ 2888967 w 2891598"/>
              <a:gd name="connsiteY85" fmla="*/ 1472116 h 2888118"/>
              <a:gd name="connsiteX86" fmla="*/ 2881953 w 2891598"/>
              <a:gd name="connsiteY86" fmla="*/ 1499297 h 2888118"/>
              <a:gd name="connsiteX87" fmla="*/ 2871432 w 2891598"/>
              <a:gd name="connsiteY87" fmla="*/ 1525600 h 2888118"/>
              <a:gd name="connsiteX88" fmla="*/ 2858280 w 2891598"/>
              <a:gd name="connsiteY88" fmla="*/ 1552780 h 2888118"/>
              <a:gd name="connsiteX89" fmla="*/ 2843376 w 2891598"/>
              <a:gd name="connsiteY89" fmla="*/ 1578207 h 2888118"/>
              <a:gd name="connsiteX90" fmla="*/ 2827593 w 2891598"/>
              <a:gd name="connsiteY90" fmla="*/ 1604511 h 2888118"/>
              <a:gd name="connsiteX91" fmla="*/ 2813566 w 2891598"/>
              <a:gd name="connsiteY91" fmla="*/ 1630814 h 2888118"/>
              <a:gd name="connsiteX92" fmla="*/ 2799536 w 2891598"/>
              <a:gd name="connsiteY92" fmla="*/ 1657117 h 2888118"/>
              <a:gd name="connsiteX93" fmla="*/ 2789015 w 2891598"/>
              <a:gd name="connsiteY93" fmla="*/ 1682544 h 2888118"/>
              <a:gd name="connsiteX94" fmla="*/ 2782002 w 2891598"/>
              <a:gd name="connsiteY94" fmla="*/ 1709724 h 2888118"/>
              <a:gd name="connsiteX95" fmla="*/ 2778495 w 2891598"/>
              <a:gd name="connsiteY95" fmla="*/ 1736904 h 2888118"/>
              <a:gd name="connsiteX96" fmla="*/ 2778495 w 2891598"/>
              <a:gd name="connsiteY96" fmla="*/ 1765838 h 2888118"/>
              <a:gd name="connsiteX97" fmla="*/ 2780247 w 2891598"/>
              <a:gd name="connsiteY97" fmla="*/ 1795649 h 2888118"/>
              <a:gd name="connsiteX98" fmla="*/ 2783755 w 2891598"/>
              <a:gd name="connsiteY98" fmla="*/ 1825459 h 2888118"/>
              <a:gd name="connsiteX99" fmla="*/ 2788138 w 2891598"/>
              <a:gd name="connsiteY99" fmla="*/ 1855270 h 2888118"/>
              <a:gd name="connsiteX100" fmla="*/ 2791646 w 2891598"/>
              <a:gd name="connsiteY100" fmla="*/ 1885081 h 2888118"/>
              <a:gd name="connsiteX101" fmla="*/ 2794276 w 2891598"/>
              <a:gd name="connsiteY101" fmla="*/ 1914891 h 2888118"/>
              <a:gd name="connsiteX102" fmla="*/ 2793399 w 2891598"/>
              <a:gd name="connsiteY102" fmla="*/ 1942948 h 2888118"/>
              <a:gd name="connsiteX103" fmla="*/ 2789892 w 2891598"/>
              <a:gd name="connsiteY103" fmla="*/ 1970129 h 2888118"/>
              <a:gd name="connsiteX104" fmla="*/ 2782002 w 2891598"/>
              <a:gd name="connsiteY104" fmla="*/ 1996432 h 2888118"/>
              <a:gd name="connsiteX105" fmla="*/ 2770603 w 2891598"/>
              <a:gd name="connsiteY105" fmla="*/ 2018351 h 2888118"/>
              <a:gd name="connsiteX106" fmla="*/ 2755698 w 2891598"/>
              <a:gd name="connsiteY106" fmla="*/ 2039394 h 2888118"/>
              <a:gd name="connsiteX107" fmla="*/ 2738161 w 2891598"/>
              <a:gd name="connsiteY107" fmla="*/ 2057807 h 2888118"/>
              <a:gd name="connsiteX108" fmla="*/ 2717996 w 2891598"/>
              <a:gd name="connsiteY108" fmla="*/ 2076218 h 2888118"/>
              <a:gd name="connsiteX109" fmla="*/ 2696954 w 2891598"/>
              <a:gd name="connsiteY109" fmla="*/ 2092878 h 2888118"/>
              <a:gd name="connsiteX110" fmla="*/ 2675035 w 2891598"/>
              <a:gd name="connsiteY110" fmla="*/ 2109537 h 2888118"/>
              <a:gd name="connsiteX111" fmla="*/ 2652239 w 2891598"/>
              <a:gd name="connsiteY111" fmla="*/ 2126196 h 2888118"/>
              <a:gd name="connsiteX112" fmla="*/ 2631196 w 2891598"/>
              <a:gd name="connsiteY112" fmla="*/ 2142854 h 2888118"/>
              <a:gd name="connsiteX113" fmla="*/ 2611030 w 2891598"/>
              <a:gd name="connsiteY113" fmla="*/ 2160389 h 2888118"/>
              <a:gd name="connsiteX114" fmla="*/ 2593495 w 2891598"/>
              <a:gd name="connsiteY114" fmla="*/ 2180556 h 2888118"/>
              <a:gd name="connsiteX115" fmla="*/ 2577714 w 2891598"/>
              <a:gd name="connsiteY115" fmla="*/ 2199845 h 2888118"/>
              <a:gd name="connsiteX116" fmla="*/ 2565438 w 2891598"/>
              <a:gd name="connsiteY116" fmla="*/ 2221764 h 2888118"/>
              <a:gd name="connsiteX117" fmla="*/ 2554917 w 2891598"/>
              <a:gd name="connsiteY117" fmla="*/ 2245437 h 2888118"/>
              <a:gd name="connsiteX118" fmla="*/ 2546149 w 2891598"/>
              <a:gd name="connsiteY118" fmla="*/ 2270864 h 2888118"/>
              <a:gd name="connsiteX119" fmla="*/ 2538259 w 2891598"/>
              <a:gd name="connsiteY119" fmla="*/ 2297168 h 2888118"/>
              <a:gd name="connsiteX120" fmla="*/ 2531245 w 2891598"/>
              <a:gd name="connsiteY120" fmla="*/ 2323472 h 2888118"/>
              <a:gd name="connsiteX121" fmla="*/ 2524229 w 2891598"/>
              <a:gd name="connsiteY121" fmla="*/ 2350652 h 2888118"/>
              <a:gd name="connsiteX122" fmla="*/ 2516339 w 2891598"/>
              <a:gd name="connsiteY122" fmla="*/ 2376078 h 2888118"/>
              <a:gd name="connsiteX123" fmla="*/ 2507571 w 2891598"/>
              <a:gd name="connsiteY123" fmla="*/ 2401504 h 2888118"/>
              <a:gd name="connsiteX124" fmla="*/ 2497050 w 2891598"/>
              <a:gd name="connsiteY124" fmla="*/ 2425177 h 2888118"/>
              <a:gd name="connsiteX125" fmla="*/ 2483898 w 2891598"/>
              <a:gd name="connsiteY125" fmla="*/ 2446221 h 2888118"/>
              <a:gd name="connsiteX126" fmla="*/ 2468117 w 2891598"/>
              <a:gd name="connsiteY126" fmla="*/ 2465510 h 2888118"/>
              <a:gd name="connsiteX127" fmla="*/ 2448828 w 2891598"/>
              <a:gd name="connsiteY127" fmla="*/ 2481291 h 2888118"/>
              <a:gd name="connsiteX128" fmla="*/ 2427785 w 2891598"/>
              <a:gd name="connsiteY128" fmla="*/ 2494443 h 2888118"/>
              <a:gd name="connsiteX129" fmla="*/ 2404111 w 2891598"/>
              <a:gd name="connsiteY129" fmla="*/ 2504965 h 2888118"/>
              <a:gd name="connsiteX130" fmla="*/ 2378686 w 2891598"/>
              <a:gd name="connsiteY130" fmla="*/ 2513732 h 2888118"/>
              <a:gd name="connsiteX131" fmla="*/ 2353259 w 2891598"/>
              <a:gd name="connsiteY131" fmla="*/ 2521623 h 2888118"/>
              <a:gd name="connsiteX132" fmla="*/ 2326079 w 2891598"/>
              <a:gd name="connsiteY132" fmla="*/ 2528638 h 2888118"/>
              <a:gd name="connsiteX133" fmla="*/ 2299776 w 2891598"/>
              <a:gd name="connsiteY133" fmla="*/ 2535652 h 2888118"/>
              <a:gd name="connsiteX134" fmla="*/ 2273473 w 2891598"/>
              <a:gd name="connsiteY134" fmla="*/ 2543543 h 2888118"/>
              <a:gd name="connsiteX135" fmla="*/ 2248047 w 2891598"/>
              <a:gd name="connsiteY135" fmla="*/ 2552312 h 2888118"/>
              <a:gd name="connsiteX136" fmla="*/ 2224374 w 2891598"/>
              <a:gd name="connsiteY136" fmla="*/ 2562833 h 2888118"/>
              <a:gd name="connsiteX137" fmla="*/ 2202455 w 2891598"/>
              <a:gd name="connsiteY137" fmla="*/ 2575107 h 2888118"/>
              <a:gd name="connsiteX138" fmla="*/ 2183166 w 2891598"/>
              <a:gd name="connsiteY138" fmla="*/ 2590889 h 2888118"/>
              <a:gd name="connsiteX139" fmla="*/ 2163000 w 2891598"/>
              <a:gd name="connsiteY139" fmla="*/ 2608426 h 2888118"/>
              <a:gd name="connsiteX140" fmla="*/ 2145463 w 2891598"/>
              <a:gd name="connsiteY140" fmla="*/ 2628592 h 2888118"/>
              <a:gd name="connsiteX141" fmla="*/ 2128805 w 2891598"/>
              <a:gd name="connsiteY141" fmla="*/ 2649634 h 2888118"/>
              <a:gd name="connsiteX142" fmla="*/ 2112147 w 2891598"/>
              <a:gd name="connsiteY142" fmla="*/ 2671553 h 2888118"/>
              <a:gd name="connsiteX143" fmla="*/ 2095489 w 2891598"/>
              <a:gd name="connsiteY143" fmla="*/ 2693473 h 2888118"/>
              <a:gd name="connsiteX144" fmla="*/ 2078829 w 2891598"/>
              <a:gd name="connsiteY144" fmla="*/ 2714516 h 2888118"/>
              <a:gd name="connsiteX145" fmla="*/ 2060417 w 2891598"/>
              <a:gd name="connsiteY145" fmla="*/ 2734681 h 2888118"/>
              <a:gd name="connsiteX146" fmla="*/ 2042004 w 2891598"/>
              <a:gd name="connsiteY146" fmla="*/ 2752217 h 2888118"/>
              <a:gd name="connsiteX147" fmla="*/ 2020963 w 2891598"/>
              <a:gd name="connsiteY147" fmla="*/ 2767122 h 2888118"/>
              <a:gd name="connsiteX148" fmla="*/ 1999043 w 2891598"/>
              <a:gd name="connsiteY148" fmla="*/ 2778521 h 2888118"/>
              <a:gd name="connsiteX149" fmla="*/ 1972740 w 2891598"/>
              <a:gd name="connsiteY149" fmla="*/ 2786411 h 2888118"/>
              <a:gd name="connsiteX150" fmla="*/ 1945560 w 2891598"/>
              <a:gd name="connsiteY150" fmla="*/ 2789919 h 2888118"/>
              <a:gd name="connsiteX151" fmla="*/ 1917504 w 2891598"/>
              <a:gd name="connsiteY151" fmla="*/ 2790796 h 2888118"/>
              <a:gd name="connsiteX152" fmla="*/ 1887693 w 2891598"/>
              <a:gd name="connsiteY152" fmla="*/ 2788165 h 2888118"/>
              <a:gd name="connsiteX153" fmla="*/ 1857883 w 2891598"/>
              <a:gd name="connsiteY153" fmla="*/ 2784659 h 2888118"/>
              <a:gd name="connsiteX154" fmla="*/ 1828072 w 2891598"/>
              <a:gd name="connsiteY154" fmla="*/ 2780274 h 2888118"/>
              <a:gd name="connsiteX155" fmla="*/ 1798262 w 2891598"/>
              <a:gd name="connsiteY155" fmla="*/ 2776767 h 2888118"/>
              <a:gd name="connsiteX156" fmla="*/ 1768452 w 2891598"/>
              <a:gd name="connsiteY156" fmla="*/ 2775013 h 2888118"/>
              <a:gd name="connsiteX157" fmla="*/ 1739518 w 2891598"/>
              <a:gd name="connsiteY157" fmla="*/ 2775013 h 2888118"/>
              <a:gd name="connsiteX158" fmla="*/ 1712338 w 2891598"/>
              <a:gd name="connsiteY158" fmla="*/ 2778521 h 2888118"/>
              <a:gd name="connsiteX159" fmla="*/ 1684282 w 2891598"/>
              <a:gd name="connsiteY159" fmla="*/ 2785535 h 2888118"/>
              <a:gd name="connsiteX160" fmla="*/ 1658855 w 2891598"/>
              <a:gd name="connsiteY160" fmla="*/ 2796057 h 2888118"/>
              <a:gd name="connsiteX161" fmla="*/ 1632552 w 2891598"/>
              <a:gd name="connsiteY161" fmla="*/ 2810085 h 2888118"/>
              <a:gd name="connsiteX162" fmla="*/ 1606250 w 2891598"/>
              <a:gd name="connsiteY162" fmla="*/ 2824114 h 2888118"/>
              <a:gd name="connsiteX163" fmla="*/ 1579946 w 2891598"/>
              <a:gd name="connsiteY163" fmla="*/ 2839896 h 2888118"/>
              <a:gd name="connsiteX164" fmla="*/ 1554518 w 2891598"/>
              <a:gd name="connsiteY164" fmla="*/ 2854801 h 2888118"/>
              <a:gd name="connsiteX165" fmla="*/ 1527340 w 2891598"/>
              <a:gd name="connsiteY165" fmla="*/ 2867952 h 2888118"/>
              <a:gd name="connsiteX166" fmla="*/ 1501036 w 2891598"/>
              <a:gd name="connsiteY166" fmla="*/ 2878474 h 2888118"/>
              <a:gd name="connsiteX167" fmla="*/ 1473855 w 2891598"/>
              <a:gd name="connsiteY167" fmla="*/ 2885488 h 2888118"/>
              <a:gd name="connsiteX168" fmla="*/ 1445800 w 2891598"/>
              <a:gd name="connsiteY168" fmla="*/ 2888118 h 2888118"/>
              <a:gd name="connsiteX169" fmla="*/ 1417743 w 2891598"/>
              <a:gd name="connsiteY169" fmla="*/ 2885488 h 2888118"/>
              <a:gd name="connsiteX170" fmla="*/ 1390563 w 2891598"/>
              <a:gd name="connsiteY170" fmla="*/ 2878474 h 2888118"/>
              <a:gd name="connsiteX171" fmla="*/ 1364260 w 2891598"/>
              <a:gd name="connsiteY171" fmla="*/ 2867952 h 2888118"/>
              <a:gd name="connsiteX172" fmla="*/ 1337080 w 2891598"/>
              <a:gd name="connsiteY172" fmla="*/ 2854801 h 2888118"/>
              <a:gd name="connsiteX173" fmla="*/ 1311653 w 2891598"/>
              <a:gd name="connsiteY173" fmla="*/ 2839896 h 2888118"/>
              <a:gd name="connsiteX174" fmla="*/ 1285350 w 2891598"/>
              <a:gd name="connsiteY174" fmla="*/ 2824114 h 2888118"/>
              <a:gd name="connsiteX175" fmla="*/ 1259047 w 2891598"/>
              <a:gd name="connsiteY175" fmla="*/ 2810085 h 2888118"/>
              <a:gd name="connsiteX176" fmla="*/ 1232744 w 2891598"/>
              <a:gd name="connsiteY176" fmla="*/ 2796057 h 2888118"/>
              <a:gd name="connsiteX177" fmla="*/ 1206441 w 2891598"/>
              <a:gd name="connsiteY177" fmla="*/ 2785535 h 2888118"/>
              <a:gd name="connsiteX178" fmla="*/ 1179261 w 2891598"/>
              <a:gd name="connsiteY178" fmla="*/ 2778521 h 2888118"/>
              <a:gd name="connsiteX179" fmla="*/ 1152081 w 2891598"/>
              <a:gd name="connsiteY179" fmla="*/ 2775013 h 2888118"/>
              <a:gd name="connsiteX180" fmla="*/ 1123147 w 2891598"/>
              <a:gd name="connsiteY180" fmla="*/ 2775013 h 2888118"/>
              <a:gd name="connsiteX181" fmla="*/ 1093337 w 2891598"/>
              <a:gd name="connsiteY181" fmla="*/ 2776767 h 2888118"/>
              <a:gd name="connsiteX182" fmla="*/ 1063527 w 2891598"/>
              <a:gd name="connsiteY182" fmla="*/ 2780274 h 2888118"/>
              <a:gd name="connsiteX183" fmla="*/ 1033716 w 2891598"/>
              <a:gd name="connsiteY183" fmla="*/ 2784659 h 2888118"/>
              <a:gd name="connsiteX184" fmla="*/ 1003905 w 2891598"/>
              <a:gd name="connsiteY184" fmla="*/ 2788165 h 2888118"/>
              <a:gd name="connsiteX185" fmla="*/ 974095 w 2891598"/>
              <a:gd name="connsiteY185" fmla="*/ 2790796 h 2888118"/>
              <a:gd name="connsiteX186" fmla="*/ 946040 w 2891598"/>
              <a:gd name="connsiteY186" fmla="*/ 2789919 h 2888118"/>
              <a:gd name="connsiteX187" fmla="*/ 918859 w 2891598"/>
              <a:gd name="connsiteY187" fmla="*/ 2786411 h 2888118"/>
              <a:gd name="connsiteX188" fmla="*/ 892556 w 2891598"/>
              <a:gd name="connsiteY188" fmla="*/ 2778521 h 2888118"/>
              <a:gd name="connsiteX189" fmla="*/ 870636 w 2891598"/>
              <a:gd name="connsiteY189" fmla="*/ 2767122 h 2888118"/>
              <a:gd name="connsiteX190" fmla="*/ 849593 w 2891598"/>
              <a:gd name="connsiteY190" fmla="*/ 2752217 h 2888118"/>
              <a:gd name="connsiteX191" fmla="*/ 831181 w 2891598"/>
              <a:gd name="connsiteY191" fmla="*/ 2734681 h 2888118"/>
              <a:gd name="connsiteX192" fmla="*/ 812769 w 2891598"/>
              <a:gd name="connsiteY192" fmla="*/ 2714516 h 2888118"/>
              <a:gd name="connsiteX193" fmla="*/ 796111 w 2891598"/>
              <a:gd name="connsiteY193" fmla="*/ 2693473 h 2888118"/>
              <a:gd name="connsiteX194" fmla="*/ 779451 w 2891598"/>
              <a:gd name="connsiteY194" fmla="*/ 2671553 h 2888118"/>
              <a:gd name="connsiteX195" fmla="*/ 762793 w 2891598"/>
              <a:gd name="connsiteY195" fmla="*/ 2649634 h 2888118"/>
              <a:gd name="connsiteX196" fmla="*/ 746135 w 2891598"/>
              <a:gd name="connsiteY196" fmla="*/ 2628592 h 2888118"/>
              <a:gd name="connsiteX197" fmla="*/ 728599 w 2891598"/>
              <a:gd name="connsiteY197" fmla="*/ 2608426 h 2888118"/>
              <a:gd name="connsiteX198" fmla="*/ 708433 w 2891598"/>
              <a:gd name="connsiteY198" fmla="*/ 2590889 h 2888118"/>
              <a:gd name="connsiteX199" fmla="*/ 689144 w 2891598"/>
              <a:gd name="connsiteY199" fmla="*/ 2575107 h 2888118"/>
              <a:gd name="connsiteX200" fmla="*/ 667225 w 2891598"/>
              <a:gd name="connsiteY200" fmla="*/ 2562833 h 2888118"/>
              <a:gd name="connsiteX201" fmla="*/ 643552 w 2891598"/>
              <a:gd name="connsiteY201" fmla="*/ 2552312 h 2888118"/>
              <a:gd name="connsiteX202" fmla="*/ 618126 w 2891598"/>
              <a:gd name="connsiteY202" fmla="*/ 2543543 h 2888118"/>
              <a:gd name="connsiteX203" fmla="*/ 591822 w 2891598"/>
              <a:gd name="connsiteY203" fmla="*/ 2535652 h 2888118"/>
              <a:gd name="connsiteX204" fmla="*/ 565519 w 2891598"/>
              <a:gd name="connsiteY204" fmla="*/ 2528638 h 2888118"/>
              <a:gd name="connsiteX205" fmla="*/ 538339 w 2891598"/>
              <a:gd name="connsiteY205" fmla="*/ 2521623 h 2888118"/>
              <a:gd name="connsiteX206" fmla="*/ 512913 w 2891598"/>
              <a:gd name="connsiteY206" fmla="*/ 2513732 h 2888118"/>
              <a:gd name="connsiteX207" fmla="*/ 487486 w 2891598"/>
              <a:gd name="connsiteY207" fmla="*/ 2504965 h 2888118"/>
              <a:gd name="connsiteX208" fmla="*/ 463814 w 2891598"/>
              <a:gd name="connsiteY208" fmla="*/ 2494443 h 2888118"/>
              <a:gd name="connsiteX209" fmla="*/ 442771 w 2891598"/>
              <a:gd name="connsiteY209" fmla="*/ 2481291 h 2888118"/>
              <a:gd name="connsiteX210" fmla="*/ 423481 w 2891598"/>
              <a:gd name="connsiteY210" fmla="*/ 2465510 h 2888118"/>
              <a:gd name="connsiteX211" fmla="*/ 407701 w 2891598"/>
              <a:gd name="connsiteY211" fmla="*/ 2446221 h 2888118"/>
              <a:gd name="connsiteX212" fmla="*/ 394549 w 2891598"/>
              <a:gd name="connsiteY212" fmla="*/ 2425177 h 2888118"/>
              <a:gd name="connsiteX213" fmla="*/ 384027 w 2891598"/>
              <a:gd name="connsiteY213" fmla="*/ 2401504 h 2888118"/>
              <a:gd name="connsiteX214" fmla="*/ 375260 w 2891598"/>
              <a:gd name="connsiteY214" fmla="*/ 2376078 h 2888118"/>
              <a:gd name="connsiteX215" fmla="*/ 367369 w 2891598"/>
              <a:gd name="connsiteY215" fmla="*/ 2350652 h 2888118"/>
              <a:gd name="connsiteX216" fmla="*/ 360355 w 2891598"/>
              <a:gd name="connsiteY216" fmla="*/ 2323472 h 2888118"/>
              <a:gd name="connsiteX217" fmla="*/ 353341 w 2891598"/>
              <a:gd name="connsiteY217" fmla="*/ 2297168 h 2888118"/>
              <a:gd name="connsiteX218" fmla="*/ 345449 w 2891598"/>
              <a:gd name="connsiteY218" fmla="*/ 2270864 h 2888118"/>
              <a:gd name="connsiteX219" fmla="*/ 336681 w 2891598"/>
              <a:gd name="connsiteY219" fmla="*/ 2245437 h 2888118"/>
              <a:gd name="connsiteX220" fmla="*/ 326160 w 2891598"/>
              <a:gd name="connsiteY220" fmla="*/ 2221764 h 2888118"/>
              <a:gd name="connsiteX221" fmla="*/ 313886 w 2891598"/>
              <a:gd name="connsiteY221" fmla="*/ 2199845 h 2888118"/>
              <a:gd name="connsiteX222" fmla="*/ 298104 w 2891598"/>
              <a:gd name="connsiteY222" fmla="*/ 2180556 h 2888118"/>
              <a:gd name="connsiteX223" fmla="*/ 280568 w 2891598"/>
              <a:gd name="connsiteY223" fmla="*/ 2160389 h 2888118"/>
              <a:gd name="connsiteX224" fmla="*/ 260402 w 2891598"/>
              <a:gd name="connsiteY224" fmla="*/ 2142854 h 2888118"/>
              <a:gd name="connsiteX225" fmla="*/ 238482 w 2891598"/>
              <a:gd name="connsiteY225" fmla="*/ 2126196 h 2888118"/>
              <a:gd name="connsiteX226" fmla="*/ 216563 w 2891598"/>
              <a:gd name="connsiteY226" fmla="*/ 2109537 h 2888118"/>
              <a:gd name="connsiteX227" fmla="*/ 194645 w 2891598"/>
              <a:gd name="connsiteY227" fmla="*/ 2092878 h 2888118"/>
              <a:gd name="connsiteX228" fmla="*/ 173602 w 2891598"/>
              <a:gd name="connsiteY228" fmla="*/ 2076218 h 2888118"/>
              <a:gd name="connsiteX229" fmla="*/ 153436 w 2891598"/>
              <a:gd name="connsiteY229" fmla="*/ 2057807 h 2888118"/>
              <a:gd name="connsiteX230" fmla="*/ 135901 w 2891598"/>
              <a:gd name="connsiteY230" fmla="*/ 2039394 h 2888118"/>
              <a:gd name="connsiteX231" fmla="*/ 120996 w 2891598"/>
              <a:gd name="connsiteY231" fmla="*/ 2018351 h 2888118"/>
              <a:gd name="connsiteX232" fmla="*/ 109598 w 2891598"/>
              <a:gd name="connsiteY232" fmla="*/ 1996432 h 2888118"/>
              <a:gd name="connsiteX233" fmla="*/ 101707 w 2891598"/>
              <a:gd name="connsiteY233" fmla="*/ 1970129 h 2888118"/>
              <a:gd name="connsiteX234" fmla="*/ 98199 w 2891598"/>
              <a:gd name="connsiteY234" fmla="*/ 1942948 h 2888118"/>
              <a:gd name="connsiteX235" fmla="*/ 97322 w 2891598"/>
              <a:gd name="connsiteY235" fmla="*/ 1914891 h 2888118"/>
              <a:gd name="connsiteX236" fmla="*/ 99953 w 2891598"/>
              <a:gd name="connsiteY236" fmla="*/ 1885081 h 2888118"/>
              <a:gd name="connsiteX237" fmla="*/ 103460 w 2891598"/>
              <a:gd name="connsiteY237" fmla="*/ 1855270 h 2888118"/>
              <a:gd name="connsiteX238" fmla="*/ 107843 w 2891598"/>
              <a:gd name="connsiteY238" fmla="*/ 1825459 h 2888118"/>
              <a:gd name="connsiteX239" fmla="*/ 111351 w 2891598"/>
              <a:gd name="connsiteY239" fmla="*/ 1795649 h 2888118"/>
              <a:gd name="connsiteX240" fmla="*/ 113105 w 2891598"/>
              <a:gd name="connsiteY240" fmla="*/ 1765838 h 2888118"/>
              <a:gd name="connsiteX241" fmla="*/ 113105 w 2891598"/>
              <a:gd name="connsiteY241" fmla="*/ 1736904 h 2888118"/>
              <a:gd name="connsiteX242" fmla="*/ 109598 w 2891598"/>
              <a:gd name="connsiteY242" fmla="*/ 1709724 h 2888118"/>
              <a:gd name="connsiteX243" fmla="*/ 102584 w 2891598"/>
              <a:gd name="connsiteY243" fmla="*/ 1682544 h 2888118"/>
              <a:gd name="connsiteX244" fmla="*/ 92062 w 2891598"/>
              <a:gd name="connsiteY244" fmla="*/ 1657117 h 2888118"/>
              <a:gd name="connsiteX245" fmla="*/ 78910 w 2891598"/>
              <a:gd name="connsiteY245" fmla="*/ 1630814 h 2888118"/>
              <a:gd name="connsiteX246" fmla="*/ 64005 w 2891598"/>
              <a:gd name="connsiteY246" fmla="*/ 1604511 h 2888118"/>
              <a:gd name="connsiteX247" fmla="*/ 48224 w 2891598"/>
              <a:gd name="connsiteY247" fmla="*/ 1578207 h 2888118"/>
              <a:gd name="connsiteX248" fmla="*/ 33319 w 2891598"/>
              <a:gd name="connsiteY248" fmla="*/ 1552780 h 2888118"/>
              <a:gd name="connsiteX249" fmla="*/ 20166 w 2891598"/>
              <a:gd name="connsiteY249" fmla="*/ 1525600 h 2888118"/>
              <a:gd name="connsiteX250" fmla="*/ 9645 w 2891598"/>
              <a:gd name="connsiteY250" fmla="*/ 1499297 h 2888118"/>
              <a:gd name="connsiteX251" fmla="*/ 2631 w 2891598"/>
              <a:gd name="connsiteY251" fmla="*/ 1472116 h 2888118"/>
              <a:gd name="connsiteX252" fmla="*/ 0 w 2891598"/>
              <a:gd name="connsiteY252" fmla="*/ 1444059 h 2888118"/>
              <a:gd name="connsiteX253" fmla="*/ 2631 w 2891598"/>
              <a:gd name="connsiteY253" fmla="*/ 1416003 h 2888118"/>
              <a:gd name="connsiteX254" fmla="*/ 9645 w 2891598"/>
              <a:gd name="connsiteY254" fmla="*/ 1388823 h 2888118"/>
              <a:gd name="connsiteX255" fmla="*/ 20166 w 2891598"/>
              <a:gd name="connsiteY255" fmla="*/ 1362518 h 2888118"/>
              <a:gd name="connsiteX256" fmla="*/ 33319 w 2891598"/>
              <a:gd name="connsiteY256" fmla="*/ 1335339 h 2888118"/>
              <a:gd name="connsiteX257" fmla="*/ 48224 w 2891598"/>
              <a:gd name="connsiteY257" fmla="*/ 1309912 h 2888118"/>
              <a:gd name="connsiteX258" fmla="*/ 64005 w 2891598"/>
              <a:gd name="connsiteY258" fmla="*/ 1283608 h 2888118"/>
              <a:gd name="connsiteX259" fmla="*/ 78910 w 2891598"/>
              <a:gd name="connsiteY259" fmla="*/ 1257305 h 2888118"/>
              <a:gd name="connsiteX260" fmla="*/ 92062 w 2891598"/>
              <a:gd name="connsiteY260" fmla="*/ 1231002 h 2888118"/>
              <a:gd name="connsiteX261" fmla="*/ 102584 w 2891598"/>
              <a:gd name="connsiteY261" fmla="*/ 1205574 h 2888118"/>
              <a:gd name="connsiteX262" fmla="*/ 109598 w 2891598"/>
              <a:gd name="connsiteY262" fmla="*/ 1178394 h 2888118"/>
              <a:gd name="connsiteX263" fmla="*/ 113105 w 2891598"/>
              <a:gd name="connsiteY263" fmla="*/ 1151214 h 2888118"/>
              <a:gd name="connsiteX264" fmla="*/ 113105 w 2891598"/>
              <a:gd name="connsiteY264" fmla="*/ 1122281 h 2888118"/>
              <a:gd name="connsiteX265" fmla="*/ 111351 w 2891598"/>
              <a:gd name="connsiteY265" fmla="*/ 1092470 h 2888118"/>
              <a:gd name="connsiteX266" fmla="*/ 107843 w 2891598"/>
              <a:gd name="connsiteY266" fmla="*/ 1062659 h 2888118"/>
              <a:gd name="connsiteX267" fmla="*/ 103460 w 2891598"/>
              <a:gd name="connsiteY267" fmla="*/ 1032848 h 2888118"/>
              <a:gd name="connsiteX268" fmla="*/ 99953 w 2891598"/>
              <a:gd name="connsiteY268" fmla="*/ 1003038 h 2888118"/>
              <a:gd name="connsiteX269" fmla="*/ 97322 w 2891598"/>
              <a:gd name="connsiteY269" fmla="*/ 973229 h 2888118"/>
              <a:gd name="connsiteX270" fmla="*/ 98199 w 2891598"/>
              <a:gd name="connsiteY270" fmla="*/ 945171 h 2888118"/>
              <a:gd name="connsiteX271" fmla="*/ 101707 w 2891598"/>
              <a:gd name="connsiteY271" fmla="*/ 917991 h 2888118"/>
              <a:gd name="connsiteX272" fmla="*/ 109598 w 2891598"/>
              <a:gd name="connsiteY272" fmla="*/ 891687 h 2888118"/>
              <a:gd name="connsiteX273" fmla="*/ 120996 w 2891598"/>
              <a:gd name="connsiteY273" fmla="*/ 869768 h 2888118"/>
              <a:gd name="connsiteX274" fmla="*/ 135901 w 2891598"/>
              <a:gd name="connsiteY274" fmla="*/ 848725 h 2888118"/>
              <a:gd name="connsiteX275" fmla="*/ 153436 w 2891598"/>
              <a:gd name="connsiteY275" fmla="*/ 830313 h 2888118"/>
              <a:gd name="connsiteX276" fmla="*/ 173602 w 2891598"/>
              <a:gd name="connsiteY276" fmla="*/ 811900 h 2888118"/>
              <a:gd name="connsiteX277" fmla="*/ 194645 w 2891598"/>
              <a:gd name="connsiteY277" fmla="*/ 795241 h 2888118"/>
              <a:gd name="connsiteX278" fmla="*/ 216563 w 2891598"/>
              <a:gd name="connsiteY278" fmla="*/ 778582 h 2888118"/>
              <a:gd name="connsiteX279" fmla="*/ 238482 w 2891598"/>
              <a:gd name="connsiteY279" fmla="*/ 761923 h 2888118"/>
              <a:gd name="connsiteX280" fmla="*/ 260402 w 2891598"/>
              <a:gd name="connsiteY280" fmla="*/ 745264 h 2888118"/>
              <a:gd name="connsiteX281" fmla="*/ 280568 w 2891598"/>
              <a:gd name="connsiteY281" fmla="*/ 727729 h 2888118"/>
              <a:gd name="connsiteX282" fmla="*/ 298104 w 2891598"/>
              <a:gd name="connsiteY282" fmla="*/ 707564 h 2888118"/>
              <a:gd name="connsiteX283" fmla="*/ 313886 w 2891598"/>
              <a:gd name="connsiteY283" fmla="*/ 688273 h 2888118"/>
              <a:gd name="connsiteX284" fmla="*/ 326160 w 2891598"/>
              <a:gd name="connsiteY284" fmla="*/ 666354 h 2888118"/>
              <a:gd name="connsiteX285" fmla="*/ 336681 w 2891598"/>
              <a:gd name="connsiteY285" fmla="*/ 642682 h 2888118"/>
              <a:gd name="connsiteX286" fmla="*/ 345449 w 2891598"/>
              <a:gd name="connsiteY286" fmla="*/ 617254 h 2888118"/>
              <a:gd name="connsiteX287" fmla="*/ 353341 w 2891598"/>
              <a:gd name="connsiteY287" fmla="*/ 590950 h 2888118"/>
              <a:gd name="connsiteX288" fmla="*/ 360355 w 2891598"/>
              <a:gd name="connsiteY288" fmla="*/ 564648 h 2888118"/>
              <a:gd name="connsiteX289" fmla="*/ 367369 w 2891598"/>
              <a:gd name="connsiteY289" fmla="*/ 537467 h 2888118"/>
              <a:gd name="connsiteX290" fmla="*/ 375260 w 2891598"/>
              <a:gd name="connsiteY290" fmla="*/ 512041 h 2888118"/>
              <a:gd name="connsiteX291" fmla="*/ 384027 w 2891598"/>
              <a:gd name="connsiteY291" fmla="*/ 486613 h 2888118"/>
              <a:gd name="connsiteX292" fmla="*/ 394549 w 2891598"/>
              <a:gd name="connsiteY292" fmla="*/ 462941 h 2888118"/>
              <a:gd name="connsiteX293" fmla="*/ 407701 w 2891598"/>
              <a:gd name="connsiteY293" fmla="*/ 441899 h 2888118"/>
              <a:gd name="connsiteX294" fmla="*/ 423481 w 2891598"/>
              <a:gd name="connsiteY294" fmla="*/ 422609 h 2888118"/>
              <a:gd name="connsiteX295" fmla="*/ 442771 w 2891598"/>
              <a:gd name="connsiteY295" fmla="*/ 406827 h 2888118"/>
              <a:gd name="connsiteX296" fmla="*/ 463814 w 2891598"/>
              <a:gd name="connsiteY296" fmla="*/ 393675 h 2888118"/>
              <a:gd name="connsiteX297" fmla="*/ 487486 w 2891598"/>
              <a:gd name="connsiteY297" fmla="*/ 383153 h 2888118"/>
              <a:gd name="connsiteX298" fmla="*/ 512913 w 2891598"/>
              <a:gd name="connsiteY298" fmla="*/ 374386 h 2888118"/>
              <a:gd name="connsiteX299" fmla="*/ 538339 w 2891598"/>
              <a:gd name="connsiteY299" fmla="*/ 366495 h 2888118"/>
              <a:gd name="connsiteX300" fmla="*/ 565519 w 2891598"/>
              <a:gd name="connsiteY300" fmla="*/ 359480 h 2888118"/>
              <a:gd name="connsiteX301" fmla="*/ 591822 w 2891598"/>
              <a:gd name="connsiteY301" fmla="*/ 352466 h 2888118"/>
              <a:gd name="connsiteX302" fmla="*/ 618126 w 2891598"/>
              <a:gd name="connsiteY302" fmla="*/ 344575 h 2888118"/>
              <a:gd name="connsiteX303" fmla="*/ 643552 w 2891598"/>
              <a:gd name="connsiteY303" fmla="*/ 335808 h 2888118"/>
              <a:gd name="connsiteX304" fmla="*/ 667225 w 2891598"/>
              <a:gd name="connsiteY304" fmla="*/ 325286 h 2888118"/>
              <a:gd name="connsiteX305" fmla="*/ 689144 w 2891598"/>
              <a:gd name="connsiteY305" fmla="*/ 313012 h 2888118"/>
              <a:gd name="connsiteX306" fmla="*/ 708433 w 2891598"/>
              <a:gd name="connsiteY306" fmla="*/ 297229 h 2888118"/>
              <a:gd name="connsiteX307" fmla="*/ 728599 w 2891598"/>
              <a:gd name="connsiteY307" fmla="*/ 279693 h 2888118"/>
              <a:gd name="connsiteX308" fmla="*/ 746135 w 2891598"/>
              <a:gd name="connsiteY308" fmla="*/ 259528 h 2888118"/>
              <a:gd name="connsiteX309" fmla="*/ 762793 w 2891598"/>
              <a:gd name="connsiteY309" fmla="*/ 238484 h 2888118"/>
              <a:gd name="connsiteX310" fmla="*/ 779451 w 2891598"/>
              <a:gd name="connsiteY310" fmla="*/ 216565 h 2888118"/>
              <a:gd name="connsiteX311" fmla="*/ 796111 w 2891598"/>
              <a:gd name="connsiteY311" fmla="*/ 194645 h 2888118"/>
              <a:gd name="connsiteX312" fmla="*/ 812769 w 2891598"/>
              <a:gd name="connsiteY312" fmla="*/ 173603 h 2888118"/>
              <a:gd name="connsiteX313" fmla="*/ 831181 w 2891598"/>
              <a:gd name="connsiteY313" fmla="*/ 153437 h 2888118"/>
              <a:gd name="connsiteX314" fmla="*/ 849593 w 2891598"/>
              <a:gd name="connsiteY314" fmla="*/ 135902 h 2888118"/>
              <a:gd name="connsiteX315" fmla="*/ 870636 w 2891598"/>
              <a:gd name="connsiteY315" fmla="*/ 120996 h 2888118"/>
              <a:gd name="connsiteX316" fmla="*/ 892556 w 2891598"/>
              <a:gd name="connsiteY316" fmla="*/ 109598 h 2888118"/>
              <a:gd name="connsiteX317" fmla="*/ 918859 w 2891598"/>
              <a:gd name="connsiteY317" fmla="*/ 101707 h 2888118"/>
              <a:gd name="connsiteX318" fmla="*/ 946040 w 2891598"/>
              <a:gd name="connsiteY318" fmla="*/ 98199 h 2888118"/>
              <a:gd name="connsiteX319" fmla="*/ 974095 w 2891598"/>
              <a:gd name="connsiteY319" fmla="*/ 97323 h 2888118"/>
              <a:gd name="connsiteX320" fmla="*/ 1003905 w 2891598"/>
              <a:gd name="connsiteY320" fmla="*/ 99954 h 2888118"/>
              <a:gd name="connsiteX321" fmla="*/ 1033716 w 2891598"/>
              <a:gd name="connsiteY321" fmla="*/ 103461 h 2888118"/>
              <a:gd name="connsiteX322" fmla="*/ 1063527 w 2891598"/>
              <a:gd name="connsiteY322" fmla="*/ 107844 h 2888118"/>
              <a:gd name="connsiteX323" fmla="*/ 1093337 w 2891598"/>
              <a:gd name="connsiteY323" fmla="*/ 111352 h 2888118"/>
              <a:gd name="connsiteX324" fmla="*/ 1123147 w 2891598"/>
              <a:gd name="connsiteY324" fmla="*/ 113105 h 2888118"/>
              <a:gd name="connsiteX325" fmla="*/ 1152081 w 2891598"/>
              <a:gd name="connsiteY325" fmla="*/ 113105 h 2888118"/>
              <a:gd name="connsiteX326" fmla="*/ 1179261 w 2891598"/>
              <a:gd name="connsiteY326" fmla="*/ 109598 h 2888118"/>
              <a:gd name="connsiteX327" fmla="*/ 1206441 w 2891598"/>
              <a:gd name="connsiteY327" fmla="*/ 102583 h 2888118"/>
              <a:gd name="connsiteX328" fmla="*/ 1232744 w 2891598"/>
              <a:gd name="connsiteY328" fmla="*/ 92063 h 2888118"/>
              <a:gd name="connsiteX329" fmla="*/ 1259047 w 2891598"/>
              <a:gd name="connsiteY329" fmla="*/ 78033 h 2888118"/>
              <a:gd name="connsiteX330" fmla="*/ 1285350 w 2891598"/>
              <a:gd name="connsiteY330" fmla="*/ 64005 h 2888118"/>
              <a:gd name="connsiteX331" fmla="*/ 1311653 w 2891598"/>
              <a:gd name="connsiteY331" fmla="*/ 48224 h 2888118"/>
              <a:gd name="connsiteX332" fmla="*/ 1337080 w 2891598"/>
              <a:gd name="connsiteY332" fmla="*/ 33318 h 2888118"/>
              <a:gd name="connsiteX333" fmla="*/ 1364260 w 2891598"/>
              <a:gd name="connsiteY333" fmla="*/ 20166 h 2888118"/>
              <a:gd name="connsiteX334" fmla="*/ 1390563 w 2891598"/>
              <a:gd name="connsiteY334" fmla="*/ 9644 h 2888118"/>
              <a:gd name="connsiteX335" fmla="*/ 1417743 w 2891598"/>
              <a:gd name="connsiteY335" fmla="*/ 2630 h 28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Ã©sultat de recherche d'images pour &quot;bebionic3&quot;">
            <a:extLst>
              <a:ext uri="{FF2B5EF4-FFF2-40B4-BE49-F238E27FC236}">
                <a16:creationId xmlns:a16="http://schemas.microsoft.com/office/drawing/2014/main" id="{B3A58E43-718B-4826-A3EE-F42362EA2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r="23790" b="-4"/>
          <a:stretch/>
        </p:blipFill>
        <p:spPr bwMode="auto">
          <a:xfrm>
            <a:off x="8131642" y="10"/>
            <a:ext cx="4060358" cy="3613349"/>
          </a:xfrm>
          <a:custGeom>
            <a:avLst/>
            <a:gdLst>
              <a:gd name="connsiteX0" fmla="*/ 297325 w 4060358"/>
              <a:gd name="connsiteY0" fmla="*/ 0 h 3613359"/>
              <a:gd name="connsiteX1" fmla="*/ 4060358 w 4060358"/>
              <a:gd name="connsiteY1" fmla="*/ 0 h 3613359"/>
              <a:gd name="connsiteX2" fmla="*/ 4060358 w 4060358"/>
              <a:gd name="connsiteY2" fmla="*/ 2985163 h 3613359"/>
              <a:gd name="connsiteX3" fmla="*/ 4053581 w 4060358"/>
              <a:gd name="connsiteY3" fmla="*/ 2986912 h 3613359"/>
              <a:gd name="connsiteX4" fmla="*/ 4007741 w 4060358"/>
              <a:gd name="connsiteY4" fmla="*/ 2999136 h 3613359"/>
              <a:gd name="connsiteX5" fmla="*/ 3961906 w 4060358"/>
              <a:gd name="connsiteY5" fmla="*/ 3012890 h 3613359"/>
              <a:gd name="connsiteX6" fmla="*/ 3917596 w 4060358"/>
              <a:gd name="connsiteY6" fmla="*/ 3028168 h 3613359"/>
              <a:gd name="connsiteX7" fmla="*/ 3876343 w 4060358"/>
              <a:gd name="connsiteY7" fmla="*/ 3046504 h 3613359"/>
              <a:gd name="connsiteX8" fmla="*/ 3838144 w 4060358"/>
              <a:gd name="connsiteY8" fmla="*/ 3067894 h 3613359"/>
              <a:gd name="connsiteX9" fmla="*/ 3804530 w 4060358"/>
              <a:gd name="connsiteY9" fmla="*/ 3095396 h 3613359"/>
              <a:gd name="connsiteX10" fmla="*/ 3769387 w 4060358"/>
              <a:gd name="connsiteY10" fmla="*/ 3125955 h 3613359"/>
              <a:gd name="connsiteX11" fmla="*/ 3738828 w 4060358"/>
              <a:gd name="connsiteY11" fmla="*/ 3161096 h 3613359"/>
              <a:gd name="connsiteX12" fmla="*/ 3709798 w 4060358"/>
              <a:gd name="connsiteY12" fmla="*/ 3197767 h 3613359"/>
              <a:gd name="connsiteX13" fmla="*/ 3680766 w 4060358"/>
              <a:gd name="connsiteY13" fmla="*/ 3235963 h 3613359"/>
              <a:gd name="connsiteX14" fmla="*/ 3651737 w 4060358"/>
              <a:gd name="connsiteY14" fmla="*/ 3274161 h 3613359"/>
              <a:gd name="connsiteX15" fmla="*/ 3622708 w 4060358"/>
              <a:gd name="connsiteY15" fmla="*/ 3310832 h 3613359"/>
              <a:gd name="connsiteX16" fmla="*/ 3590619 w 4060358"/>
              <a:gd name="connsiteY16" fmla="*/ 3345973 h 3613359"/>
              <a:gd name="connsiteX17" fmla="*/ 3558532 w 4060358"/>
              <a:gd name="connsiteY17" fmla="*/ 3376533 h 3613359"/>
              <a:gd name="connsiteX18" fmla="*/ 3521864 w 4060358"/>
              <a:gd name="connsiteY18" fmla="*/ 3402507 h 3613359"/>
              <a:gd name="connsiteX19" fmla="*/ 3483666 w 4060358"/>
              <a:gd name="connsiteY19" fmla="*/ 3422370 h 3613359"/>
              <a:gd name="connsiteX20" fmla="*/ 3437828 w 4060358"/>
              <a:gd name="connsiteY20" fmla="*/ 3436121 h 3613359"/>
              <a:gd name="connsiteX21" fmla="*/ 3390460 w 4060358"/>
              <a:gd name="connsiteY21" fmla="*/ 3442233 h 3613359"/>
              <a:gd name="connsiteX22" fmla="*/ 3341568 w 4060358"/>
              <a:gd name="connsiteY22" fmla="*/ 3443760 h 3613359"/>
              <a:gd name="connsiteX23" fmla="*/ 3289619 w 4060358"/>
              <a:gd name="connsiteY23" fmla="*/ 3439178 h 3613359"/>
              <a:gd name="connsiteX24" fmla="*/ 3237670 w 4060358"/>
              <a:gd name="connsiteY24" fmla="*/ 3433066 h 3613359"/>
              <a:gd name="connsiteX25" fmla="*/ 3185720 w 4060358"/>
              <a:gd name="connsiteY25" fmla="*/ 3425425 h 3613359"/>
              <a:gd name="connsiteX26" fmla="*/ 3133771 w 4060358"/>
              <a:gd name="connsiteY26" fmla="*/ 3419315 h 3613359"/>
              <a:gd name="connsiteX27" fmla="*/ 3081822 w 4060358"/>
              <a:gd name="connsiteY27" fmla="*/ 3416258 h 3613359"/>
              <a:gd name="connsiteX28" fmla="*/ 3031400 w 4060358"/>
              <a:gd name="connsiteY28" fmla="*/ 3416258 h 3613359"/>
              <a:gd name="connsiteX29" fmla="*/ 2984035 w 4060358"/>
              <a:gd name="connsiteY29" fmla="*/ 3422370 h 3613359"/>
              <a:gd name="connsiteX30" fmla="*/ 2935140 w 4060358"/>
              <a:gd name="connsiteY30" fmla="*/ 3434594 h 3613359"/>
              <a:gd name="connsiteX31" fmla="*/ 2890830 w 4060358"/>
              <a:gd name="connsiteY31" fmla="*/ 3452929 h 3613359"/>
              <a:gd name="connsiteX32" fmla="*/ 2844995 w 4060358"/>
              <a:gd name="connsiteY32" fmla="*/ 3477377 h 3613359"/>
              <a:gd name="connsiteX33" fmla="*/ 2799158 w 4060358"/>
              <a:gd name="connsiteY33" fmla="*/ 3501824 h 3613359"/>
              <a:gd name="connsiteX34" fmla="*/ 2753318 w 4060358"/>
              <a:gd name="connsiteY34" fmla="*/ 3529323 h 3613359"/>
              <a:gd name="connsiteX35" fmla="*/ 2709007 w 4060358"/>
              <a:gd name="connsiteY35" fmla="*/ 3555301 h 3613359"/>
              <a:gd name="connsiteX36" fmla="*/ 2661642 w 4060358"/>
              <a:gd name="connsiteY36" fmla="*/ 3578218 h 3613359"/>
              <a:gd name="connsiteX37" fmla="*/ 2615805 w 4060358"/>
              <a:gd name="connsiteY37" fmla="*/ 3596554 h 3613359"/>
              <a:gd name="connsiteX38" fmla="*/ 2568440 w 4060358"/>
              <a:gd name="connsiteY38" fmla="*/ 3608777 h 3613359"/>
              <a:gd name="connsiteX39" fmla="*/ 2519548 w 4060358"/>
              <a:gd name="connsiteY39" fmla="*/ 3613359 h 3613359"/>
              <a:gd name="connsiteX40" fmla="*/ 2470654 w 4060358"/>
              <a:gd name="connsiteY40" fmla="*/ 3608777 h 3613359"/>
              <a:gd name="connsiteX41" fmla="*/ 2423286 w 4060358"/>
              <a:gd name="connsiteY41" fmla="*/ 3596554 h 3613359"/>
              <a:gd name="connsiteX42" fmla="*/ 2377451 w 4060358"/>
              <a:gd name="connsiteY42" fmla="*/ 3578218 h 3613359"/>
              <a:gd name="connsiteX43" fmla="*/ 2330084 w 4060358"/>
              <a:gd name="connsiteY43" fmla="*/ 3555301 h 3613359"/>
              <a:gd name="connsiteX44" fmla="*/ 2285774 w 4060358"/>
              <a:gd name="connsiteY44" fmla="*/ 3529323 h 3613359"/>
              <a:gd name="connsiteX45" fmla="*/ 2239936 w 4060358"/>
              <a:gd name="connsiteY45" fmla="*/ 3501824 h 3613359"/>
              <a:gd name="connsiteX46" fmla="*/ 2194098 w 4060358"/>
              <a:gd name="connsiteY46" fmla="*/ 3477377 h 3613359"/>
              <a:gd name="connsiteX47" fmla="*/ 2148261 w 4060358"/>
              <a:gd name="connsiteY47" fmla="*/ 3452929 h 3613359"/>
              <a:gd name="connsiteX48" fmla="*/ 2102426 w 4060358"/>
              <a:gd name="connsiteY48" fmla="*/ 3434594 h 3613359"/>
              <a:gd name="connsiteX49" fmla="*/ 2055059 w 4060358"/>
              <a:gd name="connsiteY49" fmla="*/ 3422370 h 3613359"/>
              <a:gd name="connsiteX50" fmla="*/ 2007691 w 4060358"/>
              <a:gd name="connsiteY50" fmla="*/ 3416258 h 3613359"/>
              <a:gd name="connsiteX51" fmla="*/ 1957269 w 4060358"/>
              <a:gd name="connsiteY51" fmla="*/ 3416258 h 3613359"/>
              <a:gd name="connsiteX52" fmla="*/ 1905320 w 4060358"/>
              <a:gd name="connsiteY52" fmla="*/ 3419315 h 3613359"/>
              <a:gd name="connsiteX53" fmla="*/ 1853373 w 4060358"/>
              <a:gd name="connsiteY53" fmla="*/ 3425425 h 3613359"/>
              <a:gd name="connsiteX54" fmla="*/ 1801421 w 4060358"/>
              <a:gd name="connsiteY54" fmla="*/ 3433066 h 3613359"/>
              <a:gd name="connsiteX55" fmla="*/ 1749472 w 4060358"/>
              <a:gd name="connsiteY55" fmla="*/ 3439178 h 3613359"/>
              <a:gd name="connsiteX56" fmla="*/ 1697522 w 4060358"/>
              <a:gd name="connsiteY56" fmla="*/ 3443760 h 3613359"/>
              <a:gd name="connsiteX57" fmla="*/ 1648630 w 4060358"/>
              <a:gd name="connsiteY57" fmla="*/ 3442233 h 3613359"/>
              <a:gd name="connsiteX58" fmla="*/ 1601266 w 4060358"/>
              <a:gd name="connsiteY58" fmla="*/ 3436121 h 3613359"/>
              <a:gd name="connsiteX59" fmla="*/ 1555428 w 4060358"/>
              <a:gd name="connsiteY59" fmla="*/ 3422370 h 3613359"/>
              <a:gd name="connsiteX60" fmla="*/ 1517230 w 4060358"/>
              <a:gd name="connsiteY60" fmla="*/ 3402507 h 3613359"/>
              <a:gd name="connsiteX61" fmla="*/ 1480559 w 4060358"/>
              <a:gd name="connsiteY61" fmla="*/ 3376533 h 3613359"/>
              <a:gd name="connsiteX62" fmla="*/ 1448472 w 4060358"/>
              <a:gd name="connsiteY62" fmla="*/ 3345973 h 3613359"/>
              <a:gd name="connsiteX63" fmla="*/ 1416386 w 4060358"/>
              <a:gd name="connsiteY63" fmla="*/ 3310832 h 3613359"/>
              <a:gd name="connsiteX64" fmla="*/ 1387354 w 4060358"/>
              <a:gd name="connsiteY64" fmla="*/ 3274161 h 3613359"/>
              <a:gd name="connsiteX65" fmla="*/ 1358324 w 4060358"/>
              <a:gd name="connsiteY65" fmla="*/ 3235963 h 3613359"/>
              <a:gd name="connsiteX66" fmla="*/ 1329295 w 4060358"/>
              <a:gd name="connsiteY66" fmla="*/ 3197767 h 3613359"/>
              <a:gd name="connsiteX67" fmla="*/ 1300263 w 4060358"/>
              <a:gd name="connsiteY67" fmla="*/ 3161096 h 3613359"/>
              <a:gd name="connsiteX68" fmla="*/ 1269704 w 4060358"/>
              <a:gd name="connsiteY68" fmla="*/ 3125955 h 3613359"/>
              <a:gd name="connsiteX69" fmla="*/ 1234563 w 4060358"/>
              <a:gd name="connsiteY69" fmla="*/ 3095396 h 3613359"/>
              <a:gd name="connsiteX70" fmla="*/ 1200949 w 4060358"/>
              <a:gd name="connsiteY70" fmla="*/ 3067894 h 3613359"/>
              <a:gd name="connsiteX71" fmla="*/ 1162751 w 4060358"/>
              <a:gd name="connsiteY71" fmla="*/ 3046504 h 3613359"/>
              <a:gd name="connsiteX72" fmla="*/ 1121495 w 4060358"/>
              <a:gd name="connsiteY72" fmla="*/ 3028168 h 3613359"/>
              <a:gd name="connsiteX73" fmla="*/ 1077188 w 4060358"/>
              <a:gd name="connsiteY73" fmla="*/ 3012890 h 3613359"/>
              <a:gd name="connsiteX74" fmla="*/ 1031348 w 4060358"/>
              <a:gd name="connsiteY74" fmla="*/ 2999136 h 3613359"/>
              <a:gd name="connsiteX75" fmla="*/ 985513 w 4060358"/>
              <a:gd name="connsiteY75" fmla="*/ 2986912 h 3613359"/>
              <a:gd name="connsiteX76" fmla="*/ 938145 w 4060358"/>
              <a:gd name="connsiteY76" fmla="*/ 2974689 h 3613359"/>
              <a:gd name="connsiteX77" fmla="*/ 893838 w 4060358"/>
              <a:gd name="connsiteY77" fmla="*/ 2960938 h 3613359"/>
              <a:gd name="connsiteX78" fmla="*/ 849525 w 4060358"/>
              <a:gd name="connsiteY78" fmla="*/ 2945659 h 3613359"/>
              <a:gd name="connsiteX79" fmla="*/ 808275 w 4060358"/>
              <a:gd name="connsiteY79" fmla="*/ 2927324 h 3613359"/>
              <a:gd name="connsiteX80" fmla="*/ 771601 w 4060358"/>
              <a:gd name="connsiteY80" fmla="*/ 2904404 h 3613359"/>
              <a:gd name="connsiteX81" fmla="*/ 737987 w 4060358"/>
              <a:gd name="connsiteY81" fmla="*/ 2876902 h 3613359"/>
              <a:gd name="connsiteX82" fmla="*/ 710485 w 4060358"/>
              <a:gd name="connsiteY82" fmla="*/ 2843288 h 3613359"/>
              <a:gd name="connsiteX83" fmla="*/ 687568 w 4060358"/>
              <a:gd name="connsiteY83" fmla="*/ 2806617 h 3613359"/>
              <a:gd name="connsiteX84" fmla="*/ 669232 w 4060358"/>
              <a:gd name="connsiteY84" fmla="*/ 2765364 h 3613359"/>
              <a:gd name="connsiteX85" fmla="*/ 653954 w 4060358"/>
              <a:gd name="connsiteY85" fmla="*/ 2721054 h 3613359"/>
              <a:gd name="connsiteX86" fmla="*/ 640203 w 4060358"/>
              <a:gd name="connsiteY86" fmla="*/ 2676746 h 3613359"/>
              <a:gd name="connsiteX87" fmla="*/ 627979 w 4060358"/>
              <a:gd name="connsiteY87" fmla="*/ 2629379 h 3613359"/>
              <a:gd name="connsiteX88" fmla="*/ 615753 w 4060358"/>
              <a:gd name="connsiteY88" fmla="*/ 2583544 h 3613359"/>
              <a:gd name="connsiteX89" fmla="*/ 602002 w 4060358"/>
              <a:gd name="connsiteY89" fmla="*/ 2537704 h 3613359"/>
              <a:gd name="connsiteX90" fmla="*/ 586724 w 4060358"/>
              <a:gd name="connsiteY90" fmla="*/ 2493394 h 3613359"/>
              <a:gd name="connsiteX91" fmla="*/ 568388 w 4060358"/>
              <a:gd name="connsiteY91" fmla="*/ 2452141 h 3613359"/>
              <a:gd name="connsiteX92" fmla="*/ 546998 w 4060358"/>
              <a:gd name="connsiteY92" fmla="*/ 2413942 h 3613359"/>
              <a:gd name="connsiteX93" fmla="*/ 519496 w 4060358"/>
              <a:gd name="connsiteY93" fmla="*/ 2380328 h 3613359"/>
              <a:gd name="connsiteX94" fmla="*/ 488937 w 4060358"/>
              <a:gd name="connsiteY94" fmla="*/ 2345185 h 3613359"/>
              <a:gd name="connsiteX95" fmla="*/ 453796 w 4060358"/>
              <a:gd name="connsiteY95" fmla="*/ 2314628 h 3613359"/>
              <a:gd name="connsiteX96" fmla="*/ 415595 w 4060358"/>
              <a:gd name="connsiteY96" fmla="*/ 2285599 h 3613359"/>
              <a:gd name="connsiteX97" fmla="*/ 377399 w 4060358"/>
              <a:gd name="connsiteY97" fmla="*/ 2256567 h 3613359"/>
              <a:gd name="connsiteX98" fmla="*/ 339201 w 4060358"/>
              <a:gd name="connsiteY98" fmla="*/ 2227538 h 3613359"/>
              <a:gd name="connsiteX99" fmla="*/ 302530 w 4060358"/>
              <a:gd name="connsiteY99" fmla="*/ 2198506 h 3613359"/>
              <a:gd name="connsiteX100" fmla="*/ 267388 w 4060358"/>
              <a:gd name="connsiteY100" fmla="*/ 2166419 h 3613359"/>
              <a:gd name="connsiteX101" fmla="*/ 236829 w 4060358"/>
              <a:gd name="connsiteY101" fmla="*/ 2134335 h 3613359"/>
              <a:gd name="connsiteX102" fmla="*/ 210855 w 4060358"/>
              <a:gd name="connsiteY102" fmla="*/ 2097664 h 3613359"/>
              <a:gd name="connsiteX103" fmla="*/ 190992 w 4060358"/>
              <a:gd name="connsiteY103" fmla="*/ 2059466 h 3613359"/>
              <a:gd name="connsiteX104" fmla="*/ 177241 w 4060358"/>
              <a:gd name="connsiteY104" fmla="*/ 2013628 h 3613359"/>
              <a:gd name="connsiteX105" fmla="*/ 171129 w 4060358"/>
              <a:gd name="connsiteY105" fmla="*/ 1966264 h 3613359"/>
              <a:gd name="connsiteX106" fmla="*/ 169599 w 4060358"/>
              <a:gd name="connsiteY106" fmla="*/ 1917369 h 3613359"/>
              <a:gd name="connsiteX107" fmla="*/ 174184 w 4060358"/>
              <a:gd name="connsiteY107" fmla="*/ 1865419 h 3613359"/>
              <a:gd name="connsiteX108" fmla="*/ 180296 w 4060358"/>
              <a:gd name="connsiteY108" fmla="*/ 1813470 h 3613359"/>
              <a:gd name="connsiteX109" fmla="*/ 187935 w 4060358"/>
              <a:gd name="connsiteY109" fmla="*/ 1761521 h 3613359"/>
              <a:gd name="connsiteX110" fmla="*/ 194049 w 4060358"/>
              <a:gd name="connsiteY110" fmla="*/ 1709571 h 3613359"/>
              <a:gd name="connsiteX111" fmla="*/ 197104 w 4060358"/>
              <a:gd name="connsiteY111" fmla="*/ 1657622 h 3613359"/>
              <a:gd name="connsiteX112" fmla="*/ 197104 w 4060358"/>
              <a:gd name="connsiteY112" fmla="*/ 1607200 h 3613359"/>
              <a:gd name="connsiteX113" fmla="*/ 190992 w 4060358"/>
              <a:gd name="connsiteY113" fmla="*/ 1559838 h 3613359"/>
              <a:gd name="connsiteX114" fmla="*/ 178768 w 4060358"/>
              <a:gd name="connsiteY114" fmla="*/ 1512470 h 3613359"/>
              <a:gd name="connsiteX115" fmla="*/ 160433 w 4060358"/>
              <a:gd name="connsiteY115" fmla="*/ 1468160 h 3613359"/>
              <a:gd name="connsiteX116" fmla="*/ 137515 w 4060358"/>
              <a:gd name="connsiteY116" fmla="*/ 1422323 h 3613359"/>
              <a:gd name="connsiteX117" fmla="*/ 111538 w 4060358"/>
              <a:gd name="connsiteY117" fmla="*/ 1376488 h 3613359"/>
              <a:gd name="connsiteX118" fmla="*/ 84039 w 4060358"/>
              <a:gd name="connsiteY118" fmla="*/ 1330648 h 3613359"/>
              <a:gd name="connsiteX119" fmla="*/ 58064 w 4060358"/>
              <a:gd name="connsiteY119" fmla="*/ 1286337 h 3613359"/>
              <a:gd name="connsiteX120" fmla="*/ 35144 w 4060358"/>
              <a:gd name="connsiteY120" fmla="*/ 1238973 h 3613359"/>
              <a:gd name="connsiteX121" fmla="*/ 16808 w 4060358"/>
              <a:gd name="connsiteY121" fmla="*/ 1193135 h 3613359"/>
              <a:gd name="connsiteX122" fmla="*/ 4585 w 4060358"/>
              <a:gd name="connsiteY122" fmla="*/ 1145768 h 3613359"/>
              <a:gd name="connsiteX123" fmla="*/ 0 w 4060358"/>
              <a:gd name="connsiteY123" fmla="*/ 1096876 h 3613359"/>
              <a:gd name="connsiteX124" fmla="*/ 4585 w 4060358"/>
              <a:gd name="connsiteY124" fmla="*/ 1047984 h 3613359"/>
              <a:gd name="connsiteX125" fmla="*/ 16808 w 4060358"/>
              <a:gd name="connsiteY125" fmla="*/ 1000619 h 3613359"/>
              <a:gd name="connsiteX126" fmla="*/ 35144 w 4060358"/>
              <a:gd name="connsiteY126" fmla="*/ 954779 h 3613359"/>
              <a:gd name="connsiteX127" fmla="*/ 58064 w 4060358"/>
              <a:gd name="connsiteY127" fmla="*/ 907414 h 3613359"/>
              <a:gd name="connsiteX128" fmla="*/ 84039 w 4060358"/>
              <a:gd name="connsiteY128" fmla="*/ 863104 h 3613359"/>
              <a:gd name="connsiteX129" fmla="*/ 111538 w 4060358"/>
              <a:gd name="connsiteY129" fmla="*/ 817269 h 3613359"/>
              <a:gd name="connsiteX130" fmla="*/ 137515 w 4060358"/>
              <a:gd name="connsiteY130" fmla="*/ 771429 h 3613359"/>
              <a:gd name="connsiteX131" fmla="*/ 160433 w 4060358"/>
              <a:gd name="connsiteY131" fmla="*/ 725591 h 3613359"/>
              <a:gd name="connsiteX132" fmla="*/ 178768 w 4060358"/>
              <a:gd name="connsiteY132" fmla="*/ 681281 h 3613359"/>
              <a:gd name="connsiteX133" fmla="*/ 190992 w 4060358"/>
              <a:gd name="connsiteY133" fmla="*/ 633916 h 3613359"/>
              <a:gd name="connsiteX134" fmla="*/ 197104 w 4060358"/>
              <a:gd name="connsiteY134" fmla="*/ 586551 h 3613359"/>
              <a:gd name="connsiteX135" fmla="*/ 197104 w 4060358"/>
              <a:gd name="connsiteY135" fmla="*/ 536129 h 3613359"/>
              <a:gd name="connsiteX136" fmla="*/ 194049 w 4060358"/>
              <a:gd name="connsiteY136" fmla="*/ 484180 h 3613359"/>
              <a:gd name="connsiteX137" fmla="*/ 187935 w 4060358"/>
              <a:gd name="connsiteY137" fmla="*/ 432230 h 3613359"/>
              <a:gd name="connsiteX138" fmla="*/ 180296 w 4060358"/>
              <a:gd name="connsiteY138" fmla="*/ 380281 h 3613359"/>
              <a:gd name="connsiteX139" fmla="*/ 174184 w 4060358"/>
              <a:gd name="connsiteY139" fmla="*/ 328332 h 3613359"/>
              <a:gd name="connsiteX140" fmla="*/ 169599 w 4060358"/>
              <a:gd name="connsiteY140" fmla="*/ 276382 h 3613359"/>
              <a:gd name="connsiteX141" fmla="*/ 171129 w 4060358"/>
              <a:gd name="connsiteY141" fmla="*/ 227490 h 3613359"/>
              <a:gd name="connsiteX142" fmla="*/ 177241 w 4060358"/>
              <a:gd name="connsiteY142" fmla="*/ 180126 h 3613359"/>
              <a:gd name="connsiteX143" fmla="*/ 190992 w 4060358"/>
              <a:gd name="connsiteY143" fmla="*/ 134285 h 3613359"/>
              <a:gd name="connsiteX144" fmla="*/ 210855 w 4060358"/>
              <a:gd name="connsiteY144" fmla="*/ 96090 h 3613359"/>
              <a:gd name="connsiteX145" fmla="*/ 236829 w 4060358"/>
              <a:gd name="connsiteY145" fmla="*/ 59419 h 3613359"/>
              <a:gd name="connsiteX146" fmla="*/ 267388 w 4060358"/>
              <a:gd name="connsiteY146" fmla="*/ 27332 h 361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Ã©sultat de recherche d'images pour &quot;bebionic3&quot;">
            <a:extLst>
              <a:ext uri="{FF2B5EF4-FFF2-40B4-BE49-F238E27FC236}">
                <a16:creationId xmlns:a16="http://schemas.microsoft.com/office/drawing/2014/main" id="{9521973B-943D-45C3-BB3A-A3B9FAA0C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t="3255" r="9663" b="3921"/>
          <a:stretch/>
        </p:blipFill>
        <p:spPr bwMode="auto">
          <a:xfrm>
            <a:off x="8942470" y="4032403"/>
            <a:ext cx="3249530" cy="2825596"/>
          </a:xfrm>
          <a:custGeom>
            <a:avLst/>
            <a:gdLst>
              <a:gd name="connsiteX0" fmla="*/ 1914327 w 3249530"/>
              <a:gd name="connsiteY0" fmla="*/ 0 h 2825596"/>
              <a:gd name="connsiteX1" fmla="*/ 1951475 w 3249530"/>
              <a:gd name="connsiteY1" fmla="*/ 3481 h 2825596"/>
              <a:gd name="connsiteX2" fmla="*/ 1987462 w 3249530"/>
              <a:gd name="connsiteY2" fmla="*/ 12769 h 2825596"/>
              <a:gd name="connsiteX3" fmla="*/ 2022289 w 3249530"/>
              <a:gd name="connsiteY3" fmla="*/ 26700 h 2825596"/>
              <a:gd name="connsiteX4" fmla="*/ 2058276 w 3249530"/>
              <a:gd name="connsiteY4" fmla="*/ 44114 h 2825596"/>
              <a:gd name="connsiteX5" fmla="*/ 2091943 w 3249530"/>
              <a:gd name="connsiteY5" fmla="*/ 63850 h 2825596"/>
              <a:gd name="connsiteX6" fmla="*/ 2126772 w 3249530"/>
              <a:gd name="connsiteY6" fmla="*/ 84745 h 2825596"/>
              <a:gd name="connsiteX7" fmla="*/ 2161598 w 3249530"/>
              <a:gd name="connsiteY7" fmla="*/ 103320 h 2825596"/>
              <a:gd name="connsiteX8" fmla="*/ 2196423 w 3249530"/>
              <a:gd name="connsiteY8" fmla="*/ 121895 h 2825596"/>
              <a:gd name="connsiteX9" fmla="*/ 2230090 w 3249530"/>
              <a:gd name="connsiteY9" fmla="*/ 135824 h 2825596"/>
              <a:gd name="connsiteX10" fmla="*/ 2267239 w 3249530"/>
              <a:gd name="connsiteY10" fmla="*/ 145112 h 2825596"/>
              <a:gd name="connsiteX11" fmla="*/ 2303227 w 3249530"/>
              <a:gd name="connsiteY11" fmla="*/ 149755 h 2825596"/>
              <a:gd name="connsiteX12" fmla="*/ 2341537 w 3249530"/>
              <a:gd name="connsiteY12" fmla="*/ 149755 h 2825596"/>
              <a:gd name="connsiteX13" fmla="*/ 2381007 w 3249530"/>
              <a:gd name="connsiteY13" fmla="*/ 147435 h 2825596"/>
              <a:gd name="connsiteX14" fmla="*/ 2420478 w 3249530"/>
              <a:gd name="connsiteY14" fmla="*/ 142791 h 2825596"/>
              <a:gd name="connsiteX15" fmla="*/ 2459948 w 3249530"/>
              <a:gd name="connsiteY15" fmla="*/ 136987 h 2825596"/>
              <a:gd name="connsiteX16" fmla="*/ 2499419 w 3249530"/>
              <a:gd name="connsiteY16" fmla="*/ 132343 h 2825596"/>
              <a:gd name="connsiteX17" fmla="*/ 2538890 w 3249530"/>
              <a:gd name="connsiteY17" fmla="*/ 128860 h 2825596"/>
              <a:gd name="connsiteX18" fmla="*/ 2576038 w 3249530"/>
              <a:gd name="connsiteY18" fmla="*/ 130020 h 2825596"/>
              <a:gd name="connsiteX19" fmla="*/ 2612027 w 3249530"/>
              <a:gd name="connsiteY19" fmla="*/ 134664 h 2825596"/>
              <a:gd name="connsiteX20" fmla="*/ 2646854 w 3249530"/>
              <a:gd name="connsiteY20" fmla="*/ 145112 h 2825596"/>
              <a:gd name="connsiteX21" fmla="*/ 2675876 w 3249530"/>
              <a:gd name="connsiteY21" fmla="*/ 160203 h 2825596"/>
              <a:gd name="connsiteX22" fmla="*/ 2703736 w 3249530"/>
              <a:gd name="connsiteY22" fmla="*/ 179941 h 2825596"/>
              <a:gd name="connsiteX23" fmla="*/ 2728116 w 3249530"/>
              <a:gd name="connsiteY23" fmla="*/ 203157 h 2825596"/>
              <a:gd name="connsiteX24" fmla="*/ 2752496 w 3249530"/>
              <a:gd name="connsiteY24" fmla="*/ 229857 h 2825596"/>
              <a:gd name="connsiteX25" fmla="*/ 2774553 w 3249530"/>
              <a:gd name="connsiteY25" fmla="*/ 257719 h 2825596"/>
              <a:gd name="connsiteX26" fmla="*/ 2796609 w 3249530"/>
              <a:gd name="connsiteY26" fmla="*/ 286742 h 2825596"/>
              <a:gd name="connsiteX27" fmla="*/ 2818667 w 3249530"/>
              <a:gd name="connsiteY27" fmla="*/ 315765 h 2825596"/>
              <a:gd name="connsiteX28" fmla="*/ 2840723 w 3249530"/>
              <a:gd name="connsiteY28" fmla="*/ 343625 h 2825596"/>
              <a:gd name="connsiteX29" fmla="*/ 2863942 w 3249530"/>
              <a:gd name="connsiteY29" fmla="*/ 370325 h 2825596"/>
              <a:gd name="connsiteX30" fmla="*/ 2890644 w 3249530"/>
              <a:gd name="connsiteY30" fmla="*/ 393546 h 2825596"/>
              <a:gd name="connsiteX31" fmla="*/ 2916183 w 3249530"/>
              <a:gd name="connsiteY31" fmla="*/ 414441 h 2825596"/>
              <a:gd name="connsiteX32" fmla="*/ 2945206 w 3249530"/>
              <a:gd name="connsiteY32" fmla="*/ 430693 h 2825596"/>
              <a:gd name="connsiteX33" fmla="*/ 2976549 w 3249530"/>
              <a:gd name="connsiteY33" fmla="*/ 444624 h 2825596"/>
              <a:gd name="connsiteX34" fmla="*/ 3010216 w 3249530"/>
              <a:gd name="connsiteY34" fmla="*/ 456233 h 2825596"/>
              <a:gd name="connsiteX35" fmla="*/ 3045040 w 3249530"/>
              <a:gd name="connsiteY35" fmla="*/ 466681 h 2825596"/>
              <a:gd name="connsiteX36" fmla="*/ 3079870 w 3249530"/>
              <a:gd name="connsiteY36" fmla="*/ 475968 h 2825596"/>
              <a:gd name="connsiteX37" fmla="*/ 3115857 w 3249530"/>
              <a:gd name="connsiteY37" fmla="*/ 485255 h 2825596"/>
              <a:gd name="connsiteX38" fmla="*/ 3149523 w 3249530"/>
              <a:gd name="connsiteY38" fmla="*/ 495703 h 2825596"/>
              <a:gd name="connsiteX39" fmla="*/ 3183190 w 3249530"/>
              <a:gd name="connsiteY39" fmla="*/ 507312 h 2825596"/>
              <a:gd name="connsiteX40" fmla="*/ 3214533 w 3249530"/>
              <a:gd name="connsiteY40" fmla="*/ 521245 h 2825596"/>
              <a:gd name="connsiteX41" fmla="*/ 3242396 w 3249530"/>
              <a:gd name="connsiteY41" fmla="*/ 538657 h 2825596"/>
              <a:gd name="connsiteX42" fmla="*/ 3249530 w 3249530"/>
              <a:gd name="connsiteY42" fmla="*/ 544494 h 2825596"/>
              <a:gd name="connsiteX43" fmla="*/ 3249530 w 3249530"/>
              <a:gd name="connsiteY43" fmla="*/ 2825596 h 2825596"/>
              <a:gd name="connsiteX44" fmla="*/ 329475 w 3249530"/>
              <a:gd name="connsiteY44" fmla="*/ 2825596 h 2825596"/>
              <a:gd name="connsiteX45" fmla="*/ 315765 w 3249530"/>
              <a:gd name="connsiteY45" fmla="*/ 2815178 h 2825596"/>
              <a:gd name="connsiteX46" fmla="*/ 286744 w 3249530"/>
              <a:gd name="connsiteY46" fmla="*/ 2793119 h 2825596"/>
              <a:gd name="connsiteX47" fmla="*/ 257721 w 3249530"/>
              <a:gd name="connsiteY47" fmla="*/ 2771063 h 2825596"/>
              <a:gd name="connsiteX48" fmla="*/ 229859 w 3249530"/>
              <a:gd name="connsiteY48" fmla="*/ 2749005 h 2825596"/>
              <a:gd name="connsiteX49" fmla="*/ 203159 w 3249530"/>
              <a:gd name="connsiteY49" fmla="*/ 2724626 h 2825596"/>
              <a:gd name="connsiteX50" fmla="*/ 179940 w 3249530"/>
              <a:gd name="connsiteY50" fmla="*/ 2700249 h 2825596"/>
              <a:gd name="connsiteX51" fmla="*/ 160205 w 3249530"/>
              <a:gd name="connsiteY51" fmla="*/ 2672387 h 2825596"/>
              <a:gd name="connsiteX52" fmla="*/ 145114 w 3249530"/>
              <a:gd name="connsiteY52" fmla="*/ 2643364 h 2825596"/>
              <a:gd name="connsiteX53" fmla="*/ 134666 w 3249530"/>
              <a:gd name="connsiteY53" fmla="*/ 2608537 h 2825596"/>
              <a:gd name="connsiteX54" fmla="*/ 130022 w 3249530"/>
              <a:gd name="connsiteY54" fmla="*/ 2572550 h 2825596"/>
              <a:gd name="connsiteX55" fmla="*/ 128860 w 3249530"/>
              <a:gd name="connsiteY55" fmla="*/ 2535400 h 2825596"/>
              <a:gd name="connsiteX56" fmla="*/ 132343 w 3249530"/>
              <a:gd name="connsiteY56" fmla="*/ 2495930 h 2825596"/>
              <a:gd name="connsiteX57" fmla="*/ 136987 w 3249530"/>
              <a:gd name="connsiteY57" fmla="*/ 2456459 h 2825596"/>
              <a:gd name="connsiteX58" fmla="*/ 142791 w 3249530"/>
              <a:gd name="connsiteY58" fmla="*/ 2416989 h 2825596"/>
              <a:gd name="connsiteX59" fmla="*/ 147436 w 3249530"/>
              <a:gd name="connsiteY59" fmla="*/ 2377518 h 2825596"/>
              <a:gd name="connsiteX60" fmla="*/ 149757 w 3249530"/>
              <a:gd name="connsiteY60" fmla="*/ 2338047 h 2825596"/>
              <a:gd name="connsiteX61" fmla="*/ 149757 w 3249530"/>
              <a:gd name="connsiteY61" fmla="*/ 2299737 h 2825596"/>
              <a:gd name="connsiteX62" fmla="*/ 145114 w 3249530"/>
              <a:gd name="connsiteY62" fmla="*/ 2263752 h 2825596"/>
              <a:gd name="connsiteX63" fmla="*/ 135826 w 3249530"/>
              <a:gd name="connsiteY63" fmla="*/ 2227763 h 2825596"/>
              <a:gd name="connsiteX64" fmla="*/ 121895 w 3249530"/>
              <a:gd name="connsiteY64" fmla="*/ 2194096 h 2825596"/>
              <a:gd name="connsiteX65" fmla="*/ 104483 w 3249530"/>
              <a:gd name="connsiteY65" fmla="*/ 2159269 h 2825596"/>
              <a:gd name="connsiteX66" fmla="*/ 84745 w 3249530"/>
              <a:gd name="connsiteY66" fmla="*/ 2124445 h 2825596"/>
              <a:gd name="connsiteX67" fmla="*/ 63852 w 3249530"/>
              <a:gd name="connsiteY67" fmla="*/ 2089616 h 2825596"/>
              <a:gd name="connsiteX68" fmla="*/ 44116 w 3249530"/>
              <a:gd name="connsiteY68" fmla="*/ 2055949 h 2825596"/>
              <a:gd name="connsiteX69" fmla="*/ 26702 w 3249530"/>
              <a:gd name="connsiteY69" fmla="*/ 2019962 h 2825596"/>
              <a:gd name="connsiteX70" fmla="*/ 12771 w 3249530"/>
              <a:gd name="connsiteY70" fmla="*/ 1985135 h 2825596"/>
              <a:gd name="connsiteX71" fmla="*/ 3483 w 3249530"/>
              <a:gd name="connsiteY71" fmla="*/ 1949146 h 2825596"/>
              <a:gd name="connsiteX72" fmla="*/ 0 w 3249530"/>
              <a:gd name="connsiteY72" fmla="*/ 1911998 h 2825596"/>
              <a:gd name="connsiteX73" fmla="*/ 3483 w 3249530"/>
              <a:gd name="connsiteY73" fmla="*/ 1874850 h 2825596"/>
              <a:gd name="connsiteX74" fmla="*/ 12771 w 3249530"/>
              <a:gd name="connsiteY74" fmla="*/ 1838863 h 2825596"/>
              <a:gd name="connsiteX75" fmla="*/ 26702 w 3249530"/>
              <a:gd name="connsiteY75" fmla="*/ 1804034 h 2825596"/>
              <a:gd name="connsiteX76" fmla="*/ 44116 w 3249530"/>
              <a:gd name="connsiteY76" fmla="*/ 1768047 h 2825596"/>
              <a:gd name="connsiteX77" fmla="*/ 63852 w 3249530"/>
              <a:gd name="connsiteY77" fmla="*/ 1734381 h 2825596"/>
              <a:gd name="connsiteX78" fmla="*/ 84745 w 3249530"/>
              <a:gd name="connsiteY78" fmla="*/ 1699556 h 2825596"/>
              <a:gd name="connsiteX79" fmla="*/ 104483 w 3249530"/>
              <a:gd name="connsiteY79" fmla="*/ 1664727 h 2825596"/>
              <a:gd name="connsiteX80" fmla="*/ 121895 w 3249530"/>
              <a:gd name="connsiteY80" fmla="*/ 1629900 h 2825596"/>
              <a:gd name="connsiteX81" fmla="*/ 135826 w 3249530"/>
              <a:gd name="connsiteY81" fmla="*/ 1596234 h 2825596"/>
              <a:gd name="connsiteX82" fmla="*/ 145114 w 3249530"/>
              <a:gd name="connsiteY82" fmla="*/ 1560246 h 2825596"/>
              <a:gd name="connsiteX83" fmla="*/ 149757 w 3249530"/>
              <a:gd name="connsiteY83" fmla="*/ 1524259 h 2825596"/>
              <a:gd name="connsiteX84" fmla="*/ 149757 w 3249530"/>
              <a:gd name="connsiteY84" fmla="*/ 1485949 h 2825596"/>
              <a:gd name="connsiteX85" fmla="*/ 147436 w 3249530"/>
              <a:gd name="connsiteY85" fmla="*/ 1446478 h 2825596"/>
              <a:gd name="connsiteX86" fmla="*/ 142791 w 3249530"/>
              <a:gd name="connsiteY86" fmla="*/ 1407008 h 2825596"/>
              <a:gd name="connsiteX87" fmla="*/ 136987 w 3249530"/>
              <a:gd name="connsiteY87" fmla="*/ 1367537 h 2825596"/>
              <a:gd name="connsiteX88" fmla="*/ 132343 w 3249530"/>
              <a:gd name="connsiteY88" fmla="*/ 1328067 h 2825596"/>
              <a:gd name="connsiteX89" fmla="*/ 128860 w 3249530"/>
              <a:gd name="connsiteY89" fmla="*/ 1288596 h 2825596"/>
              <a:gd name="connsiteX90" fmla="*/ 130022 w 3249530"/>
              <a:gd name="connsiteY90" fmla="*/ 1251448 h 2825596"/>
              <a:gd name="connsiteX91" fmla="*/ 134666 w 3249530"/>
              <a:gd name="connsiteY91" fmla="*/ 1215461 h 2825596"/>
              <a:gd name="connsiteX92" fmla="*/ 145114 w 3249530"/>
              <a:gd name="connsiteY92" fmla="*/ 1180632 h 2825596"/>
              <a:gd name="connsiteX93" fmla="*/ 160205 w 3249530"/>
              <a:gd name="connsiteY93" fmla="*/ 1151611 h 2825596"/>
              <a:gd name="connsiteX94" fmla="*/ 179940 w 3249530"/>
              <a:gd name="connsiteY94" fmla="*/ 1123749 h 2825596"/>
              <a:gd name="connsiteX95" fmla="*/ 203159 w 3249530"/>
              <a:gd name="connsiteY95" fmla="*/ 1099370 h 2825596"/>
              <a:gd name="connsiteX96" fmla="*/ 229859 w 3249530"/>
              <a:gd name="connsiteY96" fmla="*/ 1074993 h 2825596"/>
              <a:gd name="connsiteX97" fmla="*/ 257721 w 3249530"/>
              <a:gd name="connsiteY97" fmla="*/ 1052933 h 2825596"/>
              <a:gd name="connsiteX98" fmla="*/ 286744 w 3249530"/>
              <a:gd name="connsiteY98" fmla="*/ 1030877 h 2825596"/>
              <a:gd name="connsiteX99" fmla="*/ 315765 w 3249530"/>
              <a:gd name="connsiteY99" fmla="*/ 1008821 h 2825596"/>
              <a:gd name="connsiteX100" fmla="*/ 344789 w 3249530"/>
              <a:gd name="connsiteY100" fmla="*/ 986763 h 2825596"/>
              <a:gd name="connsiteX101" fmla="*/ 371489 w 3249530"/>
              <a:gd name="connsiteY101" fmla="*/ 963546 h 2825596"/>
              <a:gd name="connsiteX102" fmla="*/ 394708 w 3249530"/>
              <a:gd name="connsiteY102" fmla="*/ 936846 h 2825596"/>
              <a:gd name="connsiteX103" fmla="*/ 415603 w 3249530"/>
              <a:gd name="connsiteY103" fmla="*/ 911305 h 2825596"/>
              <a:gd name="connsiteX104" fmla="*/ 431856 w 3249530"/>
              <a:gd name="connsiteY104" fmla="*/ 882284 h 2825596"/>
              <a:gd name="connsiteX105" fmla="*/ 445787 w 3249530"/>
              <a:gd name="connsiteY105" fmla="*/ 850938 h 2825596"/>
              <a:gd name="connsiteX106" fmla="*/ 457395 w 3249530"/>
              <a:gd name="connsiteY106" fmla="*/ 817272 h 2825596"/>
              <a:gd name="connsiteX107" fmla="*/ 467843 w 3249530"/>
              <a:gd name="connsiteY107" fmla="*/ 782445 h 2825596"/>
              <a:gd name="connsiteX108" fmla="*/ 477132 w 3249530"/>
              <a:gd name="connsiteY108" fmla="*/ 747618 h 2825596"/>
              <a:gd name="connsiteX109" fmla="*/ 486420 w 3249530"/>
              <a:gd name="connsiteY109" fmla="*/ 711631 h 2825596"/>
              <a:gd name="connsiteX110" fmla="*/ 496868 w 3249530"/>
              <a:gd name="connsiteY110" fmla="*/ 677965 h 2825596"/>
              <a:gd name="connsiteX111" fmla="*/ 508476 w 3249530"/>
              <a:gd name="connsiteY111" fmla="*/ 644298 h 2825596"/>
              <a:gd name="connsiteX112" fmla="*/ 522407 w 3249530"/>
              <a:gd name="connsiteY112" fmla="*/ 612955 h 2825596"/>
              <a:gd name="connsiteX113" fmla="*/ 539819 w 3249530"/>
              <a:gd name="connsiteY113" fmla="*/ 585092 h 2825596"/>
              <a:gd name="connsiteX114" fmla="*/ 560715 w 3249530"/>
              <a:gd name="connsiteY114" fmla="*/ 559553 h 2825596"/>
              <a:gd name="connsiteX115" fmla="*/ 586254 w 3249530"/>
              <a:gd name="connsiteY115" fmla="*/ 538657 h 2825596"/>
              <a:gd name="connsiteX116" fmla="*/ 614119 w 3249530"/>
              <a:gd name="connsiteY116" fmla="*/ 521245 h 2825596"/>
              <a:gd name="connsiteX117" fmla="*/ 645460 w 3249530"/>
              <a:gd name="connsiteY117" fmla="*/ 507312 h 2825596"/>
              <a:gd name="connsiteX118" fmla="*/ 679129 w 3249530"/>
              <a:gd name="connsiteY118" fmla="*/ 495703 h 2825596"/>
              <a:gd name="connsiteX119" fmla="*/ 712793 w 3249530"/>
              <a:gd name="connsiteY119" fmla="*/ 485255 h 2825596"/>
              <a:gd name="connsiteX120" fmla="*/ 748782 w 3249530"/>
              <a:gd name="connsiteY120" fmla="*/ 475968 h 2825596"/>
              <a:gd name="connsiteX121" fmla="*/ 783607 w 3249530"/>
              <a:gd name="connsiteY121" fmla="*/ 466681 h 2825596"/>
              <a:gd name="connsiteX122" fmla="*/ 818436 w 3249530"/>
              <a:gd name="connsiteY122" fmla="*/ 456233 h 2825596"/>
              <a:gd name="connsiteX123" fmla="*/ 852101 w 3249530"/>
              <a:gd name="connsiteY123" fmla="*/ 444624 h 2825596"/>
              <a:gd name="connsiteX124" fmla="*/ 883446 w 3249530"/>
              <a:gd name="connsiteY124" fmla="*/ 430693 h 2825596"/>
              <a:gd name="connsiteX125" fmla="*/ 912469 w 3249530"/>
              <a:gd name="connsiteY125" fmla="*/ 414441 h 2825596"/>
              <a:gd name="connsiteX126" fmla="*/ 938008 w 3249530"/>
              <a:gd name="connsiteY126" fmla="*/ 393546 h 2825596"/>
              <a:gd name="connsiteX127" fmla="*/ 964708 w 3249530"/>
              <a:gd name="connsiteY127" fmla="*/ 370325 h 2825596"/>
              <a:gd name="connsiteX128" fmla="*/ 987927 w 3249530"/>
              <a:gd name="connsiteY128" fmla="*/ 343625 h 2825596"/>
              <a:gd name="connsiteX129" fmla="*/ 1009985 w 3249530"/>
              <a:gd name="connsiteY129" fmla="*/ 315765 h 2825596"/>
              <a:gd name="connsiteX130" fmla="*/ 1032041 w 3249530"/>
              <a:gd name="connsiteY130" fmla="*/ 286742 h 2825596"/>
              <a:gd name="connsiteX131" fmla="*/ 1054097 w 3249530"/>
              <a:gd name="connsiteY131" fmla="*/ 257719 h 2825596"/>
              <a:gd name="connsiteX132" fmla="*/ 1076156 w 3249530"/>
              <a:gd name="connsiteY132" fmla="*/ 229857 h 2825596"/>
              <a:gd name="connsiteX133" fmla="*/ 1100534 w 3249530"/>
              <a:gd name="connsiteY133" fmla="*/ 203157 h 2825596"/>
              <a:gd name="connsiteX134" fmla="*/ 1124914 w 3249530"/>
              <a:gd name="connsiteY134" fmla="*/ 179941 h 2825596"/>
              <a:gd name="connsiteX135" fmla="*/ 1152776 w 3249530"/>
              <a:gd name="connsiteY135" fmla="*/ 160203 h 2825596"/>
              <a:gd name="connsiteX136" fmla="*/ 1181798 w 3249530"/>
              <a:gd name="connsiteY136" fmla="*/ 145112 h 2825596"/>
              <a:gd name="connsiteX137" fmla="*/ 1216625 w 3249530"/>
              <a:gd name="connsiteY137" fmla="*/ 134664 h 2825596"/>
              <a:gd name="connsiteX138" fmla="*/ 1252613 w 3249530"/>
              <a:gd name="connsiteY138" fmla="*/ 130020 h 2825596"/>
              <a:gd name="connsiteX139" fmla="*/ 1289760 w 3249530"/>
              <a:gd name="connsiteY139" fmla="*/ 128860 h 2825596"/>
              <a:gd name="connsiteX140" fmla="*/ 1329231 w 3249530"/>
              <a:gd name="connsiteY140" fmla="*/ 132343 h 2825596"/>
              <a:gd name="connsiteX141" fmla="*/ 1368702 w 3249530"/>
              <a:gd name="connsiteY141" fmla="*/ 136987 h 2825596"/>
              <a:gd name="connsiteX142" fmla="*/ 1408174 w 3249530"/>
              <a:gd name="connsiteY142" fmla="*/ 142791 h 2825596"/>
              <a:gd name="connsiteX143" fmla="*/ 1447643 w 3249530"/>
              <a:gd name="connsiteY143" fmla="*/ 147435 h 2825596"/>
              <a:gd name="connsiteX144" fmla="*/ 1487113 w 3249530"/>
              <a:gd name="connsiteY144" fmla="*/ 149755 h 2825596"/>
              <a:gd name="connsiteX145" fmla="*/ 1525423 w 3249530"/>
              <a:gd name="connsiteY145" fmla="*/ 149755 h 2825596"/>
              <a:gd name="connsiteX146" fmla="*/ 1561413 w 3249530"/>
              <a:gd name="connsiteY146" fmla="*/ 145112 h 2825596"/>
              <a:gd name="connsiteX147" fmla="*/ 1597402 w 3249530"/>
              <a:gd name="connsiteY147" fmla="*/ 135824 h 2825596"/>
              <a:gd name="connsiteX148" fmla="*/ 1632227 w 3249530"/>
              <a:gd name="connsiteY148" fmla="*/ 121895 h 2825596"/>
              <a:gd name="connsiteX149" fmla="*/ 1667054 w 3249530"/>
              <a:gd name="connsiteY149" fmla="*/ 103320 h 2825596"/>
              <a:gd name="connsiteX150" fmla="*/ 1701880 w 3249530"/>
              <a:gd name="connsiteY150" fmla="*/ 84745 h 2825596"/>
              <a:gd name="connsiteX151" fmla="*/ 1736707 w 3249530"/>
              <a:gd name="connsiteY151" fmla="*/ 63850 h 2825596"/>
              <a:gd name="connsiteX152" fmla="*/ 1770374 w 3249530"/>
              <a:gd name="connsiteY152" fmla="*/ 44114 h 2825596"/>
              <a:gd name="connsiteX153" fmla="*/ 1806363 w 3249530"/>
              <a:gd name="connsiteY153" fmla="*/ 26700 h 2825596"/>
              <a:gd name="connsiteX154" fmla="*/ 1841188 w 3249530"/>
              <a:gd name="connsiteY154" fmla="*/ 12769 h 2825596"/>
              <a:gd name="connsiteX155" fmla="*/ 1877177 w 3249530"/>
              <a:gd name="connsiteY155" fmla="*/ 3481 h 28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2991BF-4F82-44B8-B777-633F7950A34A}"/>
              </a:ext>
            </a:extLst>
          </p:cNvPr>
          <p:cNvSpPr/>
          <p:nvPr/>
        </p:nvSpPr>
        <p:spPr>
          <a:xfrm>
            <a:off x="225906" y="273933"/>
            <a:ext cx="519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C- Exemple de prothèse bionique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3279D-15F2-4AE8-B726-F93C922F9C53}"/>
              </a:ext>
            </a:extLst>
          </p:cNvPr>
          <p:cNvSpPr/>
          <p:nvPr/>
        </p:nvSpPr>
        <p:spPr>
          <a:xfrm>
            <a:off x="881871" y="2781134"/>
            <a:ext cx="40270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BeBiomic3</a:t>
            </a:r>
          </a:p>
        </p:txBody>
      </p:sp>
    </p:spTree>
    <p:extLst>
      <p:ext uri="{BB962C8B-B14F-4D97-AF65-F5344CB8AC3E}">
        <p14:creationId xmlns:p14="http://schemas.microsoft.com/office/powerpoint/2010/main" val="631602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79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3DCF7-DFB4-4D93-9D10-4F47FB326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913" y="1153287"/>
            <a:ext cx="7978877" cy="45514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dirty="0"/>
              <a:t>Risques de panne : 8 électrode maximum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Nombre de muscles limité = Nb de mouvements limités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Motricité très faible comparé à la main biologique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Sensibilité encore très réduite puisque pas de nerfs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92CB3-917F-49F8-B125-203DA33B53B7}"/>
              </a:ext>
            </a:extLst>
          </p:cNvPr>
          <p:cNvSpPr/>
          <p:nvPr/>
        </p:nvSpPr>
        <p:spPr>
          <a:xfrm>
            <a:off x="929156" y="2736502"/>
            <a:ext cx="35785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200" dirty="0"/>
              <a:t>D- Les limites des prothèses actuelles</a:t>
            </a:r>
          </a:p>
        </p:txBody>
      </p:sp>
    </p:spTree>
    <p:extLst>
      <p:ext uri="{BB962C8B-B14F-4D97-AF65-F5344CB8AC3E}">
        <p14:creationId xmlns:p14="http://schemas.microsoft.com/office/powerpoint/2010/main" val="21005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9705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53659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76F3BC4-B5EA-4EC8-893D-89F64226F012}"/>
              </a:ext>
            </a:extLst>
          </p:cNvPr>
          <p:cNvSpPr/>
          <p:nvPr/>
        </p:nvSpPr>
        <p:spPr>
          <a:xfrm>
            <a:off x="398018" y="582690"/>
            <a:ext cx="11067327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4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THEME : Les nouvelles technologies au service du corp humain</a:t>
            </a:r>
            <a:endParaRPr lang="fr-FR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8BC56-7751-4FBF-A32D-0EEE5D6D3F35}"/>
              </a:ext>
            </a:extLst>
          </p:cNvPr>
          <p:cNvSpPr/>
          <p:nvPr/>
        </p:nvSpPr>
        <p:spPr>
          <a:xfrm>
            <a:off x="801931" y="3429000"/>
            <a:ext cx="111043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5400" dirty="0"/>
              <a:t>Les prothèses bionique : </a:t>
            </a:r>
          </a:p>
          <a:p>
            <a:pPr algn="ctr"/>
            <a:r>
              <a:rPr lang="fr-FR" sz="5400" dirty="0"/>
              <a:t>en route vers l’homme du futur ?</a:t>
            </a:r>
          </a:p>
        </p:txBody>
      </p:sp>
    </p:spTree>
    <p:extLst>
      <p:ext uri="{BB962C8B-B14F-4D97-AF65-F5344CB8AC3E}">
        <p14:creationId xmlns:p14="http://schemas.microsoft.com/office/powerpoint/2010/main" val="10006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8D2271-3B84-4987-BC10-F16ABDB0846C}"/>
              </a:ext>
            </a:extLst>
          </p:cNvPr>
          <p:cNvSpPr txBox="1"/>
          <p:nvPr/>
        </p:nvSpPr>
        <p:spPr>
          <a:xfrm>
            <a:off x="315775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0E428-8892-43D7-9B11-3EDC34055E00}"/>
              </a:ext>
            </a:extLst>
          </p:cNvPr>
          <p:cNvSpPr/>
          <p:nvPr/>
        </p:nvSpPr>
        <p:spPr>
          <a:xfrm>
            <a:off x="6888320" y="2721018"/>
            <a:ext cx="44039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400" dirty="0"/>
              <a:t>Main bionique et étique</a:t>
            </a:r>
          </a:p>
        </p:txBody>
      </p:sp>
    </p:spTree>
    <p:extLst>
      <p:ext uri="{BB962C8B-B14F-4D97-AF65-F5344CB8AC3E}">
        <p14:creationId xmlns:p14="http://schemas.microsoft.com/office/powerpoint/2010/main" val="25380386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RÃ©sultat de recherche d'images pour &quot;l'homme qui valai&quot;">
            <a:extLst>
              <a:ext uri="{FF2B5EF4-FFF2-40B4-BE49-F238E27FC236}">
                <a16:creationId xmlns:a16="http://schemas.microsoft.com/office/drawing/2014/main" id="{C2C57747-0F67-4B77-82D5-89583225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745214"/>
            <a:ext cx="28575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623E6-A8EE-463F-9C41-119DB7B6BE24}"/>
              </a:ext>
            </a:extLst>
          </p:cNvPr>
          <p:cNvSpPr/>
          <p:nvPr/>
        </p:nvSpPr>
        <p:spPr>
          <a:xfrm>
            <a:off x="2963333" y="5651194"/>
            <a:ext cx="6938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A- Vers l’homme bionique?</a:t>
            </a:r>
          </a:p>
        </p:txBody>
      </p:sp>
      <p:pic>
        <p:nvPicPr>
          <p:cNvPr id="11268" name="Picture 4" descr="Image associÃ©e">
            <a:extLst>
              <a:ext uri="{FF2B5EF4-FFF2-40B4-BE49-F238E27FC236}">
                <a16:creationId xmlns:a16="http://schemas.microsoft.com/office/drawing/2014/main" id="{E99D110E-8AC3-4AB4-8DF1-B623011EB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r="14344"/>
          <a:stretch/>
        </p:blipFill>
        <p:spPr bwMode="auto">
          <a:xfrm>
            <a:off x="1418703" y="745214"/>
            <a:ext cx="2867548" cy="401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7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9C7F81-28A2-45DD-AC64-AF4B167180F0}"/>
              </a:ext>
            </a:extLst>
          </p:cNvPr>
          <p:cNvSpPr/>
          <p:nvPr/>
        </p:nvSpPr>
        <p:spPr>
          <a:xfrm>
            <a:off x="1573171" y="5610410"/>
            <a:ext cx="10105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B- L’engouement pour la main bionique</a:t>
            </a:r>
          </a:p>
        </p:txBody>
      </p:sp>
      <p:pic>
        <p:nvPicPr>
          <p:cNvPr id="13314" name="Picture 2" descr="Image associÃ©e">
            <a:extLst>
              <a:ext uri="{FF2B5EF4-FFF2-40B4-BE49-F238E27FC236}">
                <a16:creationId xmlns:a16="http://schemas.microsoft.com/office/drawing/2014/main" id="{B1529E8E-94D8-41CD-8C95-D512B91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587398"/>
            <a:ext cx="6000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2584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RÃ©sultat de recherche d'images pour &quot;oscar pistorius fiche&quot;">
            <a:extLst>
              <a:ext uri="{FF2B5EF4-FFF2-40B4-BE49-F238E27FC236}">
                <a16:creationId xmlns:a16="http://schemas.microsoft.com/office/drawing/2014/main" id="{E402ED69-14D2-40E5-82AD-15230AA3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89" y="353041"/>
            <a:ext cx="6937228" cy="42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7A1EB-F0EB-41FB-9A5B-3CBA875351BB}"/>
              </a:ext>
            </a:extLst>
          </p:cNvPr>
          <p:cNvSpPr/>
          <p:nvPr/>
        </p:nvSpPr>
        <p:spPr>
          <a:xfrm>
            <a:off x="1642696" y="5610410"/>
            <a:ext cx="8906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C- La recherche des performances</a:t>
            </a:r>
          </a:p>
        </p:txBody>
      </p:sp>
    </p:spTree>
    <p:extLst>
      <p:ext uri="{BB962C8B-B14F-4D97-AF65-F5344CB8AC3E}">
        <p14:creationId xmlns:p14="http://schemas.microsoft.com/office/powerpoint/2010/main" val="373864988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46058-54AB-4FB4-BE66-62BD1EA909B7}"/>
              </a:ext>
            </a:extLst>
          </p:cNvPr>
          <p:cNvSpPr/>
          <p:nvPr/>
        </p:nvSpPr>
        <p:spPr>
          <a:xfrm>
            <a:off x="2262123" y="5703838"/>
            <a:ext cx="7951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D- A l’aube d’une révolution</a:t>
            </a:r>
          </a:p>
        </p:txBody>
      </p:sp>
      <p:pic>
        <p:nvPicPr>
          <p:cNvPr id="15364" name="Picture 4" descr="RÃ©sultat de recherche d'images pour &quot;bionique&quot;">
            <a:extLst>
              <a:ext uri="{FF2B5EF4-FFF2-40B4-BE49-F238E27FC236}">
                <a16:creationId xmlns:a16="http://schemas.microsoft.com/office/drawing/2014/main" id="{DD9C2F94-3F80-4107-A340-FF03063C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89744" l="195" r="89864">
                        <a14:foregroundMark x1="15595" y1="40598" x2="1559" y2="50427"/>
                        <a14:foregroundMark x1="1559" y1="50427" x2="7602" y2="40598"/>
                        <a14:foregroundMark x1="7602" y1="40598" x2="12086" y2="40171"/>
                        <a14:foregroundMark x1="3704" y1="39744" x2="585" y2="52564"/>
                        <a14:foregroundMark x1="585" y1="52564" x2="7212" y2="51282"/>
                        <a14:foregroundMark x1="7212" y1="51282" x2="12476" y2="46154"/>
                        <a14:foregroundMark x1="2729" y1="36325" x2="195" y2="52564"/>
                        <a14:foregroundMark x1="195" y1="52564" x2="3314" y2="4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1522">
            <a:off x="2385535" y="1545864"/>
            <a:ext cx="9977350" cy="45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RÃ©sultat de recherche d'images pour &quot;bionique&quot;">
            <a:extLst>
              <a:ext uri="{FF2B5EF4-FFF2-40B4-BE49-F238E27FC236}">
                <a16:creationId xmlns:a16="http://schemas.microsoft.com/office/drawing/2014/main" id="{FFE41259-DC18-4812-B5BF-CFCA4D2A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63" b="89602" l="3621" r="90000">
                        <a14:foregroundMark x1="37672" y1="30275" x2="16552" y2="28135"/>
                        <a14:foregroundMark x1="16552" y1="28135" x2="11466" y2="32110"/>
                        <a14:foregroundMark x1="11466" y1="32110" x2="3621" y2="59327"/>
                        <a14:foregroundMark x1="23362" y1="9480" x2="17414" y2="8563"/>
                        <a14:backgroundMark x1="58190" y1="54128" x2="87931" y2="49235"/>
                        <a14:backgroundMark x1="87931" y1="49235" x2="58879" y2="49235"/>
                        <a14:backgroundMark x1="58879" y1="49235" x2="61638" y2="71560"/>
                        <a14:backgroundMark x1="61638" y1="71560" x2="67931" y2="97859"/>
                        <a14:backgroundMark x1="67931" y1="97859" x2="75776" y2="93884"/>
                        <a14:backgroundMark x1="75776" y1="93884" x2="87845" y2="73394"/>
                        <a14:backgroundMark x1="69483" y1="72477" x2="75345" y2="63609"/>
                        <a14:backgroundMark x1="75345" y1="63609" x2="71810" y2="53823"/>
                        <a14:backgroundMark x1="71810" y1="53823" x2="87759" y2="70031"/>
                        <a14:backgroundMark x1="87759" y1="70031" x2="90431" y2="74312"/>
                        <a14:backgroundMark x1="30862" y1="36086" x2="31034" y2="36391"/>
                        <a14:backgroundMark x1="40603" y1="63609" x2="40603" y2="64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9535">
            <a:off x="-320844" y="610219"/>
            <a:ext cx="11049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8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RÃ©sultat de recherche d'images pour &quot;organe imprimante 3d&quot;">
            <a:extLst>
              <a:ext uri="{FF2B5EF4-FFF2-40B4-BE49-F238E27FC236}">
                <a16:creationId xmlns:a16="http://schemas.microsoft.com/office/drawing/2014/main" id="{B6393109-4599-4103-B916-30D6795F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r="31377" b="-1"/>
          <a:stretch/>
        </p:blipFill>
        <p:spPr bwMode="auto">
          <a:xfrm>
            <a:off x="20" y="1"/>
            <a:ext cx="304493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RÃ©sultat de recherche d'images pour &quot;mÃ©decine robotique&quot;">
            <a:extLst>
              <a:ext uri="{FF2B5EF4-FFF2-40B4-BE49-F238E27FC236}">
                <a16:creationId xmlns:a16="http://schemas.microsoft.com/office/drawing/2014/main" id="{76E6518D-5E39-4B15-A5AE-40EE25D70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r="14136" b="2"/>
          <a:stretch/>
        </p:blipFill>
        <p:spPr bwMode="auto">
          <a:xfrm>
            <a:off x="3049016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Ã©sultat de recherche d'images pour &quot;imprimante 3d oreille&quot;">
            <a:extLst>
              <a:ext uri="{FF2B5EF4-FFF2-40B4-BE49-F238E27FC236}">
                <a16:creationId xmlns:a16="http://schemas.microsoft.com/office/drawing/2014/main" id="{AAA3B624-7AFD-4140-A8A4-6A97289E5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5" r="24095" b="-1"/>
          <a:stretch/>
        </p:blipFill>
        <p:spPr bwMode="auto">
          <a:xfrm>
            <a:off x="6098032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Ã©sultat de recherche d'images pour &quot;imprimante 3d oreille&quot;">
            <a:extLst>
              <a:ext uri="{FF2B5EF4-FFF2-40B4-BE49-F238E27FC236}">
                <a16:creationId xmlns:a16="http://schemas.microsoft.com/office/drawing/2014/main" id="{017B6E8A-BB9B-4FDF-AA17-A4099BC8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 r="24370"/>
          <a:stretch/>
        </p:blipFill>
        <p:spPr bwMode="auto">
          <a:xfrm>
            <a:off x="9147048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DD68E-7BC1-4135-BE5F-B8C3213E5FC6}"/>
              </a:ext>
            </a:extLst>
          </p:cNvPr>
          <p:cNvSpPr/>
          <p:nvPr/>
        </p:nvSpPr>
        <p:spPr>
          <a:xfrm>
            <a:off x="1213760" y="4780514"/>
            <a:ext cx="100479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/>
              <a:t>Imprimantes 3D, Robot chirurgiens…</a:t>
            </a:r>
          </a:p>
          <a:p>
            <a:pPr algn="ctr"/>
            <a:r>
              <a:rPr lang="fr-FR" sz="4400" dirty="0"/>
              <a:t>Les progrès se multiplient !</a:t>
            </a:r>
          </a:p>
        </p:txBody>
      </p:sp>
    </p:spTree>
    <p:extLst>
      <p:ext uri="{BB962C8B-B14F-4D97-AF65-F5344CB8AC3E}">
        <p14:creationId xmlns:p14="http://schemas.microsoft.com/office/powerpoint/2010/main" val="266437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53AC2-8882-459A-8985-3E24DD42A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543" y="0"/>
            <a:ext cx="11967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Ã©sultat de recherche d'images pour &quot;prothese flat design&quot;">
            <a:extLst>
              <a:ext uri="{FF2B5EF4-FFF2-40B4-BE49-F238E27FC236}">
                <a16:creationId xmlns:a16="http://schemas.microsoft.com/office/drawing/2014/main" id="{B6A802DE-2B1A-42C9-86E7-6675BA620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r="-1" b="13682"/>
          <a:stretch/>
        </p:blipFill>
        <p:spPr bwMode="auto">
          <a:xfrm>
            <a:off x="264543" y="10"/>
            <a:ext cx="1196771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A11FEA-6E98-401C-B708-DA2C9508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454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40204-E034-4F29-8680-E19B631D0B71}"/>
              </a:ext>
            </a:extLst>
          </p:cNvPr>
          <p:cNvSpPr/>
          <p:nvPr/>
        </p:nvSpPr>
        <p:spPr>
          <a:xfrm>
            <a:off x="4646682" y="3044279"/>
            <a:ext cx="32223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422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A6ABC134-7212-4B65-971C-6072BE95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5" t="60213" r="26901" b="8679"/>
          <a:stretch/>
        </p:blipFill>
        <p:spPr>
          <a:xfrm>
            <a:off x="6625021" y="0"/>
            <a:ext cx="5566979" cy="6858000"/>
          </a:xfrm>
          <a:prstGeom prst="rect">
            <a:avLst/>
          </a:prstGeom>
        </p:spPr>
      </p:pic>
      <p:sp>
        <p:nvSpPr>
          <p:cNvPr id="80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0F00D9-4A3D-4B46-89BA-F75ACBE6D6F4}"/>
              </a:ext>
            </a:extLst>
          </p:cNvPr>
          <p:cNvSpPr txBox="1"/>
          <p:nvPr/>
        </p:nvSpPr>
        <p:spPr>
          <a:xfrm>
            <a:off x="865108" y="1949470"/>
            <a:ext cx="756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/>
              <a:t>Introduction</a:t>
            </a:r>
          </a:p>
          <a:p>
            <a:endParaRPr lang="fr-FR" sz="2800" dirty="0"/>
          </a:p>
          <a:p>
            <a:endParaRPr lang="fr-FR" sz="2800" dirty="0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C63C527D-6A3C-4E61-8350-F23FC03D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43" t="60213" r="54252" b="8679"/>
          <a:stretch/>
        </p:blipFill>
        <p:spPr>
          <a:xfrm>
            <a:off x="8289159" y="4370788"/>
            <a:ext cx="1119351" cy="2369880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3D9C017F-E0F0-4C80-A7E7-431B1B30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" t="60213" r="79205" b="8679"/>
          <a:stretch/>
        </p:blipFill>
        <p:spPr>
          <a:xfrm>
            <a:off x="10405037" y="166322"/>
            <a:ext cx="1205732" cy="2369880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4FC6AE54-1268-4698-97BB-4F638709E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5" t="60213" r="65639" b="8679"/>
          <a:stretch/>
        </p:blipFill>
        <p:spPr>
          <a:xfrm flipH="1">
            <a:off x="8019012" y="1059120"/>
            <a:ext cx="1718414" cy="3377562"/>
          </a:xfrm>
          <a:prstGeom prst="rect">
            <a:avLst/>
          </a:prstGeom>
        </p:spPr>
      </p:pic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0BE441C-8CA4-4620-A4BD-5EF64B89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19" t="60213" r="41176" b="8679"/>
          <a:stretch/>
        </p:blipFill>
        <p:spPr>
          <a:xfrm>
            <a:off x="10273618" y="3021181"/>
            <a:ext cx="1337151" cy="28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5E503C64-E3BA-4215-A2A2-21D54D306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03" t="3128" r="50545" b="43472"/>
          <a:stretch/>
        </p:blipFill>
        <p:spPr>
          <a:xfrm>
            <a:off x="1356249" y="643464"/>
            <a:ext cx="5119628" cy="52603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B5B6FA-0A65-4580-9DBB-1296A7FFB18A}"/>
              </a:ext>
            </a:extLst>
          </p:cNvPr>
          <p:cNvSpPr txBox="1"/>
          <p:nvPr/>
        </p:nvSpPr>
        <p:spPr>
          <a:xfrm>
            <a:off x="7964129" y="643464"/>
            <a:ext cx="1040646" cy="38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cap="all" spc="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53A1526-EFFC-4471-963A-4CE48802FC85}"/>
              </a:ext>
            </a:extLst>
          </p:cNvPr>
          <p:cNvSpPr txBox="1">
            <a:spLocks/>
          </p:cNvSpPr>
          <p:nvPr/>
        </p:nvSpPr>
        <p:spPr>
          <a:xfrm>
            <a:off x="7964129" y="1012862"/>
            <a:ext cx="4085303" cy="5358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1) Les </a:t>
            </a:r>
            <a:r>
              <a:rPr lang="en-US" sz="1400" u="sng" dirty="0" err="1">
                <a:solidFill>
                  <a:schemeClr val="bg1"/>
                </a:solidFill>
              </a:rPr>
              <a:t>prothèses</a:t>
            </a:r>
            <a:r>
              <a:rPr lang="en-US" sz="1400" u="sng" dirty="0">
                <a:solidFill>
                  <a:schemeClr val="bg1"/>
                </a:solidFill>
              </a:rPr>
              <a:t> à travers </a:t>
            </a:r>
            <a:r>
              <a:rPr lang="en-US" sz="1400" u="sng" dirty="0" err="1">
                <a:solidFill>
                  <a:schemeClr val="bg1"/>
                </a:solidFill>
              </a:rPr>
              <a:t>l’histoire</a:t>
            </a:r>
            <a:endParaRPr lang="en-US" sz="1400" u="sng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</a:t>
            </a:r>
            <a:r>
              <a:rPr lang="en-US" sz="1400" dirty="0" err="1">
                <a:solidFill>
                  <a:schemeClr val="bg1"/>
                </a:solidFill>
              </a:rPr>
              <a:t>Depuis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l’antiquité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égyptienne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Des </a:t>
            </a:r>
            <a:r>
              <a:rPr lang="en-US" sz="1400" dirty="0" err="1">
                <a:solidFill>
                  <a:schemeClr val="bg1"/>
                </a:solidFill>
              </a:rPr>
              <a:t>avancées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nourries</a:t>
            </a:r>
            <a:r>
              <a:rPr lang="en-US" sz="1400" dirty="0">
                <a:solidFill>
                  <a:schemeClr val="bg1"/>
                </a:solidFill>
              </a:rPr>
              <a:t> par les </a:t>
            </a:r>
            <a:r>
              <a:rPr lang="en-US" sz="1400" dirty="0" err="1">
                <a:solidFill>
                  <a:schemeClr val="bg1"/>
                </a:solidFill>
              </a:rPr>
              <a:t>conflits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guerriers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2) </a:t>
            </a:r>
            <a:r>
              <a:rPr lang="en-US" sz="1400" u="sng" dirty="0" err="1">
                <a:solidFill>
                  <a:schemeClr val="bg1"/>
                </a:solidFill>
              </a:rPr>
              <a:t>L’anatomie</a:t>
            </a:r>
            <a:r>
              <a:rPr lang="en-US" sz="1400" u="sng" dirty="0">
                <a:solidFill>
                  <a:schemeClr val="bg1"/>
                </a:solidFill>
              </a:rPr>
              <a:t> de la main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Les muscles, nerfs et </a:t>
            </a:r>
            <a:r>
              <a:rPr lang="en-US" sz="1400" dirty="0" err="1">
                <a:solidFill>
                  <a:schemeClr val="bg1"/>
                </a:solidFill>
              </a:rPr>
              <a:t>os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3) La </a:t>
            </a:r>
            <a:r>
              <a:rPr lang="en-US" sz="1400" u="sng" dirty="0" err="1">
                <a:solidFill>
                  <a:schemeClr val="bg1"/>
                </a:solidFill>
              </a:rPr>
              <a:t>prothèse</a:t>
            </a:r>
            <a:r>
              <a:rPr lang="en-US" sz="1400" u="sng" dirty="0">
                <a:solidFill>
                  <a:schemeClr val="bg1"/>
                </a:solidFill>
              </a:rPr>
              <a:t> de la main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Les </a:t>
            </a:r>
            <a:r>
              <a:rPr lang="en-US" sz="1400" dirty="0" err="1">
                <a:solidFill>
                  <a:schemeClr val="bg1"/>
                </a:solidFill>
              </a:rPr>
              <a:t>prothèses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myoélectrique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hydraulique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Les </a:t>
            </a:r>
            <a:r>
              <a:rPr lang="en-US" sz="1400" dirty="0" err="1">
                <a:solidFill>
                  <a:schemeClr val="bg1"/>
                </a:solidFill>
              </a:rPr>
              <a:t>matériaux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composants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C- </a:t>
            </a:r>
            <a:r>
              <a:rPr lang="en-US" sz="1400" dirty="0" err="1">
                <a:solidFill>
                  <a:schemeClr val="bg1"/>
                </a:solidFill>
              </a:rPr>
              <a:t>Exemple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prothèse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r>
              <a:rPr lang="en-US" sz="1400" dirty="0">
                <a:solidFill>
                  <a:schemeClr val="bg1"/>
                </a:solidFill>
              </a:rPr>
              <a:t> : BeBiomic3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D- Les </a:t>
            </a:r>
            <a:r>
              <a:rPr lang="en-US" sz="1400" dirty="0" err="1">
                <a:solidFill>
                  <a:schemeClr val="bg1"/>
                </a:solidFill>
              </a:rPr>
              <a:t>limites</a:t>
            </a:r>
            <a:r>
              <a:rPr lang="en-US" sz="1400" dirty="0">
                <a:solidFill>
                  <a:schemeClr val="bg1"/>
                </a:solidFill>
              </a:rPr>
              <a:t> des </a:t>
            </a:r>
            <a:r>
              <a:rPr lang="en-US" sz="1400" dirty="0" err="1">
                <a:solidFill>
                  <a:schemeClr val="bg1"/>
                </a:solidFill>
              </a:rPr>
              <a:t>prothèses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actuelles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4) Main </a:t>
            </a:r>
            <a:r>
              <a:rPr lang="en-US" sz="1400" u="sng" dirty="0" err="1">
                <a:solidFill>
                  <a:schemeClr val="bg1"/>
                </a:solidFill>
              </a:rPr>
              <a:t>bionique</a:t>
            </a:r>
            <a:r>
              <a:rPr lang="en-US" sz="1400" u="sng" dirty="0">
                <a:solidFill>
                  <a:schemeClr val="bg1"/>
                </a:solidFill>
              </a:rPr>
              <a:t> et </a:t>
            </a:r>
            <a:r>
              <a:rPr lang="en-US" sz="1400" u="sng" dirty="0" err="1">
                <a:solidFill>
                  <a:schemeClr val="bg1"/>
                </a:solidFill>
              </a:rPr>
              <a:t>étique</a:t>
            </a:r>
            <a:endParaRPr lang="en-US" sz="1400" u="sng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</a:t>
            </a:r>
            <a:r>
              <a:rPr lang="en-US" sz="1400" dirty="0" err="1">
                <a:solidFill>
                  <a:schemeClr val="bg1"/>
                </a:solidFill>
              </a:rPr>
              <a:t>Vers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l’homme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</a:t>
            </a:r>
            <a:r>
              <a:rPr lang="en-US" sz="1400" dirty="0" err="1">
                <a:solidFill>
                  <a:schemeClr val="bg1"/>
                </a:solidFill>
              </a:rPr>
              <a:t>L’engoument</a:t>
            </a:r>
            <a:r>
              <a:rPr lang="en-US" sz="1400" dirty="0">
                <a:solidFill>
                  <a:schemeClr val="bg1"/>
                </a:solidFill>
              </a:rPr>
              <a:t> pour la main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C- La recherche des performances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D- A </a:t>
            </a:r>
            <a:r>
              <a:rPr lang="en-US" sz="1400" dirty="0" err="1">
                <a:solidFill>
                  <a:schemeClr val="bg1"/>
                </a:solidFill>
              </a:rPr>
              <a:t>l’aube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d’une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révolution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br>
              <a:rPr lang="en-US" sz="1400" u="sng" dirty="0">
                <a:solidFill>
                  <a:schemeClr val="bg1"/>
                </a:solidFill>
              </a:rPr>
            </a:br>
            <a:r>
              <a:rPr lang="en-US" sz="1400" u="sng" dirty="0">
                <a:solidFill>
                  <a:schemeClr val="bg1"/>
                </a:solidFill>
              </a:rPr>
              <a:t>5) Conclusion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478B93C-DDC7-47D3-B5B2-77AC8C57C9AF}"/>
              </a:ext>
            </a:extLst>
          </p:cNvPr>
          <p:cNvSpPr txBox="1"/>
          <p:nvPr/>
        </p:nvSpPr>
        <p:spPr>
          <a:xfrm>
            <a:off x="6939621" y="2721018"/>
            <a:ext cx="4369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/>
              <a:t>Les prothèses à travers l’histoire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123351-B3B5-4D5F-AEB6-A3A7E682ABD2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96705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25ED6-F81A-47D3-96D9-14F627AA7836}"/>
              </a:ext>
            </a:extLst>
          </p:cNvPr>
          <p:cNvSpPr txBox="1"/>
          <p:nvPr/>
        </p:nvSpPr>
        <p:spPr>
          <a:xfrm>
            <a:off x="1041675" y="286394"/>
            <a:ext cx="764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A- Depuis l’antiquité égyptienne</a:t>
            </a:r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917B17F9-E2EA-431C-B51B-77593583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5436" y1="57113" x2="77907" y2="46921"/>
                        <a14:backgroundMark x1="77907" y1="46921" x2="78198" y2="52866"/>
                        <a14:backgroundMark x1="37064" y1="57749" x2="30378" y2="64968"/>
                        <a14:backgroundMark x1="30378" y1="64968" x2="36773" y2="58174"/>
                        <a14:backgroundMark x1="36773" y1="58174" x2="34593" y2="55839"/>
                        <a14:backgroundMark x1="35465" y1="36730" x2="35901" y2="36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85331"/>
            <a:ext cx="65532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jambe de bois&quot;">
            <a:extLst>
              <a:ext uri="{FF2B5EF4-FFF2-40B4-BE49-F238E27FC236}">
                <a16:creationId xmlns:a16="http://schemas.microsoft.com/office/drawing/2014/main" id="{C8DC80B4-6AE1-4558-9EB5-FBA973F2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8" b="89888" l="7000" r="90000">
                        <a14:foregroundMark x1="13500" y1="88015" x2="10500" y2="85768"/>
                        <a14:foregroundMark x1="15250" y1="88015" x2="9750" y2="86891"/>
                        <a14:foregroundMark x1="7000" y1="89139" x2="7000" y2="85768"/>
                        <a14:backgroundMark x1="76500" y1="22472" x2="78000" y2="21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8875" y="3256583"/>
            <a:ext cx="4597125" cy="314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3F10AC4-BB14-44E1-B7C9-96D1E36F1B41}"/>
              </a:ext>
            </a:extLst>
          </p:cNvPr>
          <p:cNvSpPr txBox="1"/>
          <p:nvPr/>
        </p:nvSpPr>
        <p:spPr>
          <a:xfrm>
            <a:off x="1420090" y="5740609"/>
            <a:ext cx="259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Jambe de bois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49727B-B502-43AA-A2F4-05EF18FCD6B6}"/>
              </a:ext>
            </a:extLst>
          </p:cNvPr>
          <p:cNvSpPr txBox="1"/>
          <p:nvPr/>
        </p:nvSpPr>
        <p:spPr>
          <a:xfrm>
            <a:off x="8915400" y="5371277"/>
            <a:ext cx="2828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Prothèse de pied égyptienne</a:t>
            </a:r>
          </a:p>
        </p:txBody>
      </p:sp>
    </p:spTree>
    <p:extLst>
      <p:ext uri="{BB962C8B-B14F-4D97-AF65-F5344CB8AC3E}">
        <p14:creationId xmlns:p14="http://schemas.microsoft.com/office/powerpoint/2010/main" val="221104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0D3B5E-C0EA-4960-865C-8D5A4BB31888}"/>
              </a:ext>
            </a:extLst>
          </p:cNvPr>
          <p:cNvSpPr/>
          <p:nvPr/>
        </p:nvSpPr>
        <p:spPr>
          <a:xfrm>
            <a:off x="984686" y="329684"/>
            <a:ext cx="11061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B- Des avancées nourries par les conflits guerriers</a:t>
            </a:r>
          </a:p>
        </p:txBody>
      </p:sp>
      <p:pic>
        <p:nvPicPr>
          <p:cNvPr id="7170" name="Picture 2" descr="Image associÃ©e">
            <a:extLst>
              <a:ext uri="{FF2B5EF4-FFF2-40B4-BE49-F238E27FC236}">
                <a16:creationId xmlns:a16="http://schemas.microsoft.com/office/drawing/2014/main" id="{9A3B64E1-7987-4E59-B0FA-3ED4BA96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5509" y1="86944" x2="76718" y2="85593"/>
                        <a14:foregroundMark x1="73305" y1="89407" x2="73741" y2="88920"/>
                        <a14:backgroundMark x1="78390" y1="86017" x2="78814" y2="87288"/>
                        <a14:backgroundMark x1="77119" y1="86864" x2="78390" y2="84746"/>
                        <a14:backgroundMark x1="75847" y1="85169" x2="75847" y2="85169"/>
                        <a14:backgroundMark x1="75847" y1="85169" x2="75847" y2="85169"/>
                        <a14:backgroundMark x1="77119" y1="85593" x2="77119" y2="85593"/>
                        <a14:backgroundMark x1="77119" y1="85593" x2="77119" y2="85593"/>
                        <a14:backgroundMark x1="76271" y1="86864" x2="77966" y2="83898"/>
                        <a14:backgroundMark x1="78814" y1="83051" x2="79237" y2="84746"/>
                        <a14:backgroundMark x1="76271" y1="82627" x2="77966" y2="82203"/>
                        <a14:backgroundMark x1="78814" y1="82203" x2="79661" y2="83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84" y="1498293"/>
            <a:ext cx="4242316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CC87C1-9D8C-4D98-8BB5-DBADD1680BD0}"/>
              </a:ext>
            </a:extLst>
          </p:cNvPr>
          <p:cNvSpPr txBox="1"/>
          <p:nvPr/>
        </p:nvSpPr>
        <p:spPr>
          <a:xfrm>
            <a:off x="1490427" y="5457499"/>
            <a:ext cx="3063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Crochet jusqu’au 19</a:t>
            </a:r>
            <a:r>
              <a:rPr lang="fr-FR" sz="2400" baseline="30000" dirty="0"/>
              <a:t>ème</a:t>
            </a:r>
            <a:r>
              <a:rPr lang="fr-FR" sz="2400" dirty="0"/>
              <a:t> siècle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6A25BD-F8F8-4293-9D35-1EB1DF76B1D3}"/>
              </a:ext>
            </a:extLst>
          </p:cNvPr>
          <p:cNvSpPr txBox="1"/>
          <p:nvPr/>
        </p:nvSpPr>
        <p:spPr>
          <a:xfrm>
            <a:off x="9128013" y="1881554"/>
            <a:ext cx="306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Crochet actuel</a:t>
            </a:r>
          </a:p>
        </p:txBody>
      </p:sp>
      <p:pic>
        <p:nvPicPr>
          <p:cNvPr id="7172" name="Picture 4" descr="RÃ©sultat de recherche d'images pour &quot;crochet prothese&quot;">
            <a:extLst>
              <a:ext uri="{FF2B5EF4-FFF2-40B4-BE49-F238E27FC236}">
                <a16:creationId xmlns:a16="http://schemas.microsoft.com/office/drawing/2014/main" id="{19434F18-AAA6-4CFA-8EF2-53423EF7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54" y="2112386"/>
            <a:ext cx="4242317" cy="42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180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21E580-0D98-419A-9030-79CAF18F2C8B}"/>
              </a:ext>
            </a:extLst>
          </p:cNvPr>
          <p:cNvSpPr/>
          <p:nvPr/>
        </p:nvSpPr>
        <p:spPr>
          <a:xfrm>
            <a:off x="7249323" y="2721018"/>
            <a:ext cx="38379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 err="1"/>
              <a:t>L’anatomie</a:t>
            </a:r>
            <a:r>
              <a:rPr lang="en-US" sz="4400" dirty="0"/>
              <a:t> de la main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82C371-2A0F-4875-A3E0-3AAE7FCF2390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661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0" name="Rectangle 74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1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5193E-D956-4F27-995D-3BCEC3D2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951" l="9950" r="89956">
                        <a14:foregroundMark x1="36076" y1="21746" x2="37453" y2="59320"/>
                        <a14:foregroundMark x1="37453" y1="59320" x2="37453" y2="59320"/>
                        <a14:foregroundMark x1="31414" y1="26134" x2="35263" y2="70365"/>
                        <a14:foregroundMark x1="35263" y1="70365" x2="30444" y2="61834"/>
                        <a14:foregroundMark x1="30444" y1="61834" x2="25375" y2="34270"/>
                        <a14:foregroundMark x1="41083" y1="24753" x2="40801" y2="71351"/>
                        <a14:foregroundMark x1="40801" y1="71351" x2="39643" y2="78254"/>
                        <a14:foregroundMark x1="39643" y1="78254" x2="39174" y2="68738"/>
                        <a14:foregroundMark x1="39174" y1="68738" x2="46339" y2="57791"/>
                        <a14:foregroundMark x1="46339" y1="57791" x2="49531" y2="40828"/>
                        <a14:foregroundMark x1="42647" y1="74014" x2="37985" y2="76183"/>
                        <a14:foregroundMark x1="37985" y1="76183" x2="34700" y2="80917"/>
                        <a14:foregroundMark x1="34700" y1="80917" x2="31227" y2="93935"/>
                        <a14:foregroundMark x1="31227" y1="93935" x2="42178" y2="96992"/>
                        <a14:foregroundMark x1="42178" y1="96992" x2="41927" y2="84615"/>
                        <a14:foregroundMark x1="32791" y1="81361" x2="31227" y2="76726"/>
                        <a14:foregroundMark x1="52378" y1="41124" x2="48623" y2="65680"/>
                        <a14:foregroundMark x1="48623" y1="65680" x2="44368" y2="77613"/>
                        <a14:foregroundMark x1="27159" y1="29043" x2="29036" y2="44477"/>
                        <a14:foregroundMark x1="44712" y1="78600" x2="45620" y2="99951"/>
                      </a14:backgroundRemoval>
                    </a14:imgEffect>
                  </a14:imgLayer>
                </a14:imgProps>
              </a:ext>
            </a:extLst>
          </a:blip>
          <a:srcRect l="21798" t="9200" r="45102" b="-2632"/>
          <a:stretch/>
        </p:blipFill>
        <p:spPr>
          <a:xfrm>
            <a:off x="6226324" y="630936"/>
            <a:ext cx="4472824" cy="801136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21A9385-A55E-4F9D-AD86-9861371B26B5}"/>
              </a:ext>
            </a:extLst>
          </p:cNvPr>
          <p:cNvSpPr txBox="1"/>
          <p:nvPr/>
        </p:nvSpPr>
        <p:spPr>
          <a:xfrm>
            <a:off x="116463" y="1305342"/>
            <a:ext cx="54857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Les </a:t>
            </a:r>
          </a:p>
          <a:p>
            <a:r>
              <a:rPr lang="fr-FR" sz="6600" dirty="0"/>
              <a:t>Muscles,</a:t>
            </a:r>
          </a:p>
          <a:p>
            <a:r>
              <a:rPr lang="fr-FR" sz="6600" dirty="0"/>
              <a:t>Nerfs,</a:t>
            </a:r>
          </a:p>
          <a:p>
            <a:r>
              <a:rPr lang="fr-FR" sz="6600" dirty="0"/>
              <a:t>Et os</a:t>
            </a:r>
          </a:p>
        </p:txBody>
      </p:sp>
      <p:pic>
        <p:nvPicPr>
          <p:cNvPr id="1026" name="Picture 2" descr="RÃ©sultat de recherche d'images pour &quot;anatomie main&quot;">
            <a:extLst>
              <a:ext uri="{FF2B5EF4-FFF2-40B4-BE49-F238E27FC236}">
                <a16:creationId xmlns:a16="http://schemas.microsoft.com/office/drawing/2014/main" id="{742E7EB3-32F6-4391-B868-45FF39EB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91969">
            <a:off x="6350310" y="921429"/>
            <a:ext cx="4186822" cy="62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CB3958-084E-4AB8-B064-0E1FC076414D}"/>
              </a:ext>
            </a:extLst>
          </p:cNvPr>
          <p:cNvSpPr txBox="1"/>
          <p:nvPr/>
        </p:nvSpPr>
        <p:spPr>
          <a:xfrm>
            <a:off x="5965677" y="721500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Annulaire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C4741B-4C60-4973-80AC-EFB391F75A33}"/>
              </a:ext>
            </a:extLst>
          </p:cNvPr>
          <p:cNvSpPr txBox="1"/>
          <p:nvPr/>
        </p:nvSpPr>
        <p:spPr>
          <a:xfrm>
            <a:off x="7285595" y="335467"/>
            <a:ext cx="199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Médian/Majeur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8D64B91-C493-4A18-A331-F76FECACA97E}"/>
              </a:ext>
            </a:extLst>
          </p:cNvPr>
          <p:cNvSpPr txBox="1"/>
          <p:nvPr/>
        </p:nvSpPr>
        <p:spPr>
          <a:xfrm>
            <a:off x="10049211" y="2353898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F866F-2BF1-4D0F-843E-A36A063D87B3}"/>
              </a:ext>
            </a:extLst>
          </p:cNvPr>
          <p:cNvSpPr txBox="1"/>
          <p:nvPr/>
        </p:nvSpPr>
        <p:spPr>
          <a:xfrm>
            <a:off x="5081119" y="1717563"/>
            <a:ext cx="1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Auriculaire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8B7C1A-31E1-4D0C-AF24-A2FDCDEC486C}"/>
              </a:ext>
            </a:extLst>
          </p:cNvPr>
          <p:cNvSpPr txBox="1"/>
          <p:nvPr/>
        </p:nvSpPr>
        <p:spPr>
          <a:xfrm>
            <a:off x="9300264" y="975351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3157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7" grpId="0"/>
      <p:bldP spid="28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Moderne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1102</TotalTime>
  <Words>339</Words>
  <Application>Microsoft Office PowerPoint</Application>
  <PresentationFormat>Grand écran</PresentationFormat>
  <Paragraphs>106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Gill Sans MT</vt:lpstr>
      <vt:lpstr>Wingdings</vt:lpstr>
      <vt:lpstr>Badge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Marie-PC</dc:creator>
  <cp:lastModifiedBy>Someoneee</cp:lastModifiedBy>
  <cp:revision>89</cp:revision>
  <dcterms:created xsi:type="dcterms:W3CDTF">2018-05-30T14:49:40Z</dcterms:created>
  <dcterms:modified xsi:type="dcterms:W3CDTF">2022-05-23T03:08:07Z</dcterms:modified>
</cp:coreProperties>
</file>